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6" r:id="rId5"/>
    <p:sldId id="267" r:id="rId6"/>
    <p:sldId id="268" r:id="rId7"/>
    <p:sldId id="269" r:id="rId8"/>
    <p:sldId id="271" r:id="rId9"/>
    <p:sldId id="272" r:id="rId10"/>
    <p:sldId id="273" r:id="rId11"/>
    <p:sldId id="274" r:id="rId12"/>
    <p:sldId id="276" r:id="rId13"/>
    <p:sldId id="275" r:id="rId14"/>
    <p:sldId id="277" r:id="rId15"/>
    <p:sldId id="278" r:id="rId16"/>
    <p:sldId id="279" r:id="rId17"/>
    <p:sldId id="257" r:id="rId18"/>
    <p:sldId id="265" r:id="rId19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2" d="100"/>
          <a:sy n="42" d="100"/>
        </p:scale>
        <p:origin x="780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A7508-8A45-434B-A1C5-0A183682D9E4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0163EE-96C4-471E-985A-3BAA4760EB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664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163EE-96C4-471E-985A-3BAA4760EBE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338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163EE-96C4-471E-985A-3BAA4760EBE4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7946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623863" y="7665535"/>
            <a:ext cx="12580620" cy="2621915"/>
          </a:xfrm>
          <a:custGeom>
            <a:avLst/>
            <a:gdLst/>
            <a:ahLst/>
            <a:cxnLst/>
            <a:rect l="l" t="t" r="r" b="b"/>
            <a:pathLst>
              <a:path w="12580619" h="2621915">
                <a:moveTo>
                  <a:pt x="8780628" y="1559538"/>
                </a:moveTo>
                <a:lnTo>
                  <a:pt x="12580273" y="1559538"/>
                </a:lnTo>
                <a:lnTo>
                  <a:pt x="12580273" y="1524710"/>
                </a:lnTo>
                <a:lnTo>
                  <a:pt x="8796121" y="1524710"/>
                </a:lnTo>
                <a:lnTo>
                  <a:pt x="8017600" y="781704"/>
                </a:lnTo>
                <a:lnTo>
                  <a:pt x="8796121" y="34828"/>
                </a:lnTo>
                <a:lnTo>
                  <a:pt x="12580273" y="34828"/>
                </a:lnTo>
                <a:lnTo>
                  <a:pt x="12580273" y="0"/>
                </a:lnTo>
                <a:lnTo>
                  <a:pt x="8780628" y="0"/>
                </a:lnTo>
                <a:lnTo>
                  <a:pt x="7986614" y="762355"/>
                </a:lnTo>
                <a:lnTo>
                  <a:pt x="4190842" y="762355"/>
                </a:lnTo>
                <a:lnTo>
                  <a:pt x="4165490" y="797183"/>
                </a:lnTo>
                <a:lnTo>
                  <a:pt x="7986614" y="797183"/>
                </a:lnTo>
                <a:lnTo>
                  <a:pt x="8780628" y="1559538"/>
                </a:lnTo>
                <a:close/>
              </a:path>
              <a:path w="12580619" h="2621915">
                <a:moveTo>
                  <a:pt x="3783552" y="2621464"/>
                </a:moveTo>
                <a:lnTo>
                  <a:pt x="3828901" y="2621464"/>
                </a:lnTo>
                <a:lnTo>
                  <a:pt x="3358096" y="1973609"/>
                </a:lnTo>
                <a:lnTo>
                  <a:pt x="4210208" y="797183"/>
                </a:lnTo>
                <a:lnTo>
                  <a:pt x="4165490" y="797183"/>
                </a:lnTo>
                <a:lnTo>
                  <a:pt x="3323238" y="1954260"/>
                </a:lnTo>
                <a:lnTo>
                  <a:pt x="0" y="1954260"/>
                </a:lnTo>
                <a:lnTo>
                  <a:pt x="0" y="1989089"/>
                </a:lnTo>
                <a:lnTo>
                  <a:pt x="3323238" y="1989089"/>
                </a:lnTo>
                <a:lnTo>
                  <a:pt x="3783552" y="2621464"/>
                </a:lnTo>
                <a:close/>
              </a:path>
              <a:path w="12580619" h="2621915">
                <a:moveTo>
                  <a:pt x="8533106" y="2621464"/>
                </a:moveTo>
                <a:lnTo>
                  <a:pt x="8587656" y="2621464"/>
                </a:lnTo>
                <a:lnTo>
                  <a:pt x="8796121" y="2422509"/>
                </a:lnTo>
                <a:lnTo>
                  <a:pt x="12580273" y="2422509"/>
                </a:lnTo>
                <a:lnTo>
                  <a:pt x="12580273" y="2383811"/>
                </a:lnTo>
                <a:lnTo>
                  <a:pt x="8780628" y="2383811"/>
                </a:lnTo>
                <a:lnTo>
                  <a:pt x="8533106" y="2621464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2616396" y="3122085"/>
            <a:ext cx="5671820" cy="7165340"/>
          </a:xfrm>
          <a:custGeom>
            <a:avLst/>
            <a:gdLst/>
            <a:ahLst/>
            <a:cxnLst/>
            <a:rect l="l" t="t" r="r" b="b"/>
            <a:pathLst>
              <a:path w="5671819" h="7165340">
                <a:moveTo>
                  <a:pt x="5671603" y="7164914"/>
                </a:moveTo>
                <a:lnTo>
                  <a:pt x="2524367" y="7164914"/>
                </a:lnTo>
                <a:lnTo>
                  <a:pt x="0" y="4640547"/>
                </a:lnTo>
                <a:lnTo>
                  <a:pt x="4640547" y="0"/>
                </a:lnTo>
                <a:lnTo>
                  <a:pt x="5671603" y="1031056"/>
                </a:lnTo>
                <a:lnTo>
                  <a:pt x="5671603" y="7164914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3123859" y="3624076"/>
            <a:ext cx="5164455" cy="6663055"/>
          </a:xfrm>
          <a:custGeom>
            <a:avLst/>
            <a:gdLst/>
            <a:ahLst/>
            <a:cxnLst/>
            <a:rect l="l" t="t" r="r" b="b"/>
            <a:pathLst>
              <a:path w="5164455" h="6663055">
                <a:moveTo>
                  <a:pt x="2527516" y="6662923"/>
                </a:moveTo>
                <a:lnTo>
                  <a:pt x="0" y="4135407"/>
                </a:lnTo>
                <a:lnTo>
                  <a:pt x="4135407" y="0"/>
                </a:lnTo>
                <a:lnTo>
                  <a:pt x="5164141" y="1028733"/>
                </a:lnTo>
                <a:lnTo>
                  <a:pt x="5164141" y="1286682"/>
                </a:lnTo>
                <a:lnTo>
                  <a:pt x="4135407" y="257948"/>
                </a:lnTo>
                <a:lnTo>
                  <a:pt x="260692" y="4132663"/>
                </a:lnTo>
                <a:lnTo>
                  <a:pt x="2790953" y="6662923"/>
                </a:lnTo>
                <a:lnTo>
                  <a:pt x="2527516" y="666292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2616393" y="0"/>
            <a:ext cx="5671820" cy="5156200"/>
          </a:xfrm>
          <a:custGeom>
            <a:avLst/>
            <a:gdLst/>
            <a:ahLst/>
            <a:cxnLst/>
            <a:rect l="l" t="t" r="r" b="b"/>
            <a:pathLst>
              <a:path w="5671819" h="5156200">
                <a:moveTo>
                  <a:pt x="5671605" y="3121350"/>
                </a:moveTo>
                <a:lnTo>
                  <a:pt x="3637003" y="5155952"/>
                </a:lnTo>
                <a:lnTo>
                  <a:pt x="0" y="1518948"/>
                </a:lnTo>
                <a:lnTo>
                  <a:pt x="1518948" y="0"/>
                </a:lnTo>
                <a:lnTo>
                  <a:pt x="5671605" y="0"/>
                </a:lnTo>
                <a:lnTo>
                  <a:pt x="5671605" y="3121350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014331" y="0"/>
            <a:ext cx="5273675" cy="4756150"/>
          </a:xfrm>
          <a:custGeom>
            <a:avLst/>
            <a:gdLst/>
            <a:ahLst/>
            <a:cxnLst/>
            <a:rect l="l" t="t" r="r" b="b"/>
            <a:pathLst>
              <a:path w="5273675" h="4756150">
                <a:moveTo>
                  <a:pt x="5273669" y="512632"/>
                </a:moveTo>
                <a:lnTo>
                  <a:pt x="4761037" y="0"/>
                </a:lnTo>
                <a:lnTo>
                  <a:pt x="4963110" y="0"/>
                </a:lnTo>
                <a:lnTo>
                  <a:pt x="5273669" y="310559"/>
                </a:lnTo>
                <a:lnTo>
                  <a:pt x="5273669" y="512632"/>
                </a:lnTo>
                <a:close/>
              </a:path>
              <a:path w="5273675" h="4756150">
                <a:moveTo>
                  <a:pt x="3342813" y="4652583"/>
                </a:moveTo>
                <a:lnTo>
                  <a:pt x="3239627" y="4549397"/>
                </a:lnTo>
                <a:lnTo>
                  <a:pt x="5273669" y="2515354"/>
                </a:lnTo>
                <a:lnTo>
                  <a:pt x="5273669" y="2721727"/>
                </a:lnTo>
                <a:lnTo>
                  <a:pt x="3342813" y="4652583"/>
                </a:lnTo>
                <a:close/>
              </a:path>
              <a:path w="5273675" h="4756150">
                <a:moveTo>
                  <a:pt x="3239627" y="4755770"/>
                </a:moveTo>
                <a:lnTo>
                  <a:pt x="0" y="1516143"/>
                </a:lnTo>
                <a:lnTo>
                  <a:pt x="1516143" y="0"/>
                </a:lnTo>
                <a:lnTo>
                  <a:pt x="1718216" y="0"/>
                </a:lnTo>
                <a:lnTo>
                  <a:pt x="204223" y="1513993"/>
                </a:lnTo>
                <a:lnTo>
                  <a:pt x="3342813" y="4652583"/>
                </a:lnTo>
                <a:lnTo>
                  <a:pt x="3239627" y="4755770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3397975" y="0"/>
            <a:ext cx="4890135" cy="7666355"/>
          </a:xfrm>
          <a:custGeom>
            <a:avLst/>
            <a:gdLst/>
            <a:ahLst/>
            <a:cxnLst/>
            <a:rect l="l" t="t" r="r" b="b"/>
            <a:pathLst>
              <a:path w="4890134" h="7666355">
                <a:moveTo>
                  <a:pt x="4890023" y="6742785"/>
                </a:moveTo>
                <a:lnTo>
                  <a:pt x="3967027" y="7665781"/>
                </a:lnTo>
                <a:lnTo>
                  <a:pt x="0" y="3698753"/>
                </a:lnTo>
                <a:lnTo>
                  <a:pt x="3698753" y="0"/>
                </a:lnTo>
                <a:lnTo>
                  <a:pt x="4235302" y="0"/>
                </a:lnTo>
                <a:lnTo>
                  <a:pt x="4890023" y="654721"/>
                </a:lnTo>
                <a:lnTo>
                  <a:pt x="4890023" y="6742785"/>
                </a:lnTo>
                <a:close/>
              </a:path>
            </a:pathLst>
          </a:custGeom>
          <a:solidFill>
            <a:srgbClr val="000000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3506006" y="0"/>
            <a:ext cx="4782185" cy="7666355"/>
          </a:xfrm>
          <a:custGeom>
            <a:avLst/>
            <a:gdLst/>
            <a:ahLst/>
            <a:cxnLst/>
            <a:rect l="l" t="t" r="r" b="b"/>
            <a:pathLst>
              <a:path w="4782184" h="7666355">
                <a:moveTo>
                  <a:pt x="4781993" y="6850816"/>
                </a:moveTo>
                <a:lnTo>
                  <a:pt x="3967027" y="7665781"/>
                </a:lnTo>
                <a:lnTo>
                  <a:pt x="0" y="3698753"/>
                </a:lnTo>
                <a:lnTo>
                  <a:pt x="3698753" y="0"/>
                </a:lnTo>
                <a:lnTo>
                  <a:pt x="4235302" y="0"/>
                </a:lnTo>
                <a:lnTo>
                  <a:pt x="4781993" y="546691"/>
                </a:lnTo>
                <a:lnTo>
                  <a:pt x="4781993" y="6850816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3936650" y="163000"/>
            <a:ext cx="4351655" cy="7071995"/>
          </a:xfrm>
          <a:custGeom>
            <a:avLst/>
            <a:gdLst/>
            <a:ahLst/>
            <a:cxnLst/>
            <a:rect l="l" t="t" r="r" b="b"/>
            <a:pathLst>
              <a:path w="4351655" h="7071995">
                <a:moveTo>
                  <a:pt x="3535975" y="7071951"/>
                </a:moveTo>
                <a:lnTo>
                  <a:pt x="0" y="3535975"/>
                </a:lnTo>
                <a:lnTo>
                  <a:pt x="3535975" y="0"/>
                </a:lnTo>
                <a:lnTo>
                  <a:pt x="4351348" y="815372"/>
                </a:lnTo>
                <a:lnTo>
                  <a:pt x="4351348" y="1035931"/>
                </a:lnTo>
                <a:lnTo>
                  <a:pt x="3535975" y="220558"/>
                </a:lnTo>
                <a:lnTo>
                  <a:pt x="222904" y="3533629"/>
                </a:lnTo>
                <a:lnTo>
                  <a:pt x="3648601" y="6959326"/>
                </a:lnTo>
                <a:lnTo>
                  <a:pt x="3535975" y="7071951"/>
                </a:lnTo>
                <a:close/>
              </a:path>
              <a:path w="4351655" h="7071995">
                <a:moveTo>
                  <a:pt x="3648601" y="6959326"/>
                </a:moveTo>
                <a:lnTo>
                  <a:pt x="3535975" y="6846700"/>
                </a:lnTo>
                <a:lnTo>
                  <a:pt x="4351348" y="6031327"/>
                </a:lnTo>
                <a:lnTo>
                  <a:pt x="4351348" y="6256579"/>
                </a:lnTo>
                <a:lnTo>
                  <a:pt x="3648601" y="695932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0" y="639828"/>
            <a:ext cx="3749040" cy="875030"/>
          </a:xfrm>
          <a:custGeom>
            <a:avLst/>
            <a:gdLst/>
            <a:ahLst/>
            <a:cxnLst/>
            <a:rect l="l" t="t" r="r" b="b"/>
            <a:pathLst>
              <a:path w="3749040" h="875030">
                <a:moveTo>
                  <a:pt x="3664000" y="874896"/>
                </a:moveTo>
                <a:lnTo>
                  <a:pt x="3631024" y="868247"/>
                </a:lnTo>
                <a:lnTo>
                  <a:pt x="3604062" y="850127"/>
                </a:lnTo>
                <a:lnTo>
                  <a:pt x="3585866" y="823277"/>
                </a:lnTo>
                <a:lnTo>
                  <a:pt x="3579189" y="790438"/>
                </a:lnTo>
                <a:lnTo>
                  <a:pt x="3580582" y="774806"/>
                </a:lnTo>
                <a:lnTo>
                  <a:pt x="3584626" y="760391"/>
                </a:lnTo>
                <a:lnTo>
                  <a:pt x="3591116" y="747194"/>
                </a:lnTo>
                <a:lnTo>
                  <a:pt x="3599848" y="735216"/>
                </a:lnTo>
                <a:lnTo>
                  <a:pt x="3005084" y="28152"/>
                </a:lnTo>
                <a:lnTo>
                  <a:pt x="0" y="28152"/>
                </a:lnTo>
                <a:lnTo>
                  <a:pt x="0" y="0"/>
                </a:lnTo>
                <a:lnTo>
                  <a:pt x="3017044" y="0"/>
                </a:lnTo>
                <a:lnTo>
                  <a:pt x="3619420" y="717891"/>
                </a:lnTo>
                <a:lnTo>
                  <a:pt x="3703078" y="717891"/>
                </a:lnTo>
                <a:lnTo>
                  <a:pt x="3722036" y="730343"/>
                </a:lnTo>
                <a:lnTo>
                  <a:pt x="3740877" y="757142"/>
                </a:lnTo>
                <a:lnTo>
                  <a:pt x="3748811" y="790438"/>
                </a:lnTo>
                <a:lnTo>
                  <a:pt x="3742134" y="823277"/>
                </a:lnTo>
                <a:lnTo>
                  <a:pt x="3723938" y="850127"/>
                </a:lnTo>
                <a:lnTo>
                  <a:pt x="3696976" y="868247"/>
                </a:lnTo>
                <a:lnTo>
                  <a:pt x="3664000" y="874896"/>
                </a:lnTo>
                <a:close/>
              </a:path>
              <a:path w="3749040" h="875030">
                <a:moveTo>
                  <a:pt x="3703078" y="717891"/>
                </a:moveTo>
                <a:lnTo>
                  <a:pt x="3619420" y="717891"/>
                </a:lnTo>
                <a:lnTo>
                  <a:pt x="3628951" y="712833"/>
                </a:lnTo>
                <a:lnTo>
                  <a:pt x="3639400" y="709094"/>
                </a:lnTo>
                <a:lnTo>
                  <a:pt x="3650460" y="706776"/>
                </a:lnTo>
                <a:lnTo>
                  <a:pt x="3661825" y="705980"/>
                </a:lnTo>
                <a:lnTo>
                  <a:pt x="3694836" y="712477"/>
                </a:lnTo>
                <a:lnTo>
                  <a:pt x="3703078" y="717891"/>
                </a:lnTo>
                <a:close/>
              </a:path>
            </a:pathLst>
          </a:custGeom>
          <a:solidFill>
            <a:srgbClr val="002629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8034519"/>
            <a:ext cx="2641600" cy="2252980"/>
          </a:xfrm>
          <a:custGeom>
            <a:avLst/>
            <a:gdLst/>
            <a:ahLst/>
            <a:cxnLst/>
            <a:rect l="l" t="t" r="r" b="b"/>
            <a:pathLst>
              <a:path w="2641600" h="2252979">
                <a:moveTo>
                  <a:pt x="2489587" y="2252480"/>
                </a:moveTo>
                <a:lnTo>
                  <a:pt x="2470044" y="2252480"/>
                </a:lnTo>
                <a:lnTo>
                  <a:pt x="2474864" y="2242615"/>
                </a:lnTo>
                <a:lnTo>
                  <a:pt x="2485704" y="2219350"/>
                </a:lnTo>
                <a:lnTo>
                  <a:pt x="2496014" y="2196084"/>
                </a:lnTo>
                <a:lnTo>
                  <a:pt x="2505796" y="2172819"/>
                </a:lnTo>
                <a:lnTo>
                  <a:pt x="2507206" y="2168589"/>
                </a:lnTo>
                <a:lnTo>
                  <a:pt x="2512846" y="2165769"/>
                </a:lnTo>
                <a:lnTo>
                  <a:pt x="2517076" y="2168589"/>
                </a:lnTo>
                <a:lnTo>
                  <a:pt x="2521306" y="2169999"/>
                </a:lnTo>
                <a:lnTo>
                  <a:pt x="2524126" y="2175639"/>
                </a:lnTo>
                <a:lnTo>
                  <a:pt x="2521306" y="2179869"/>
                </a:lnTo>
                <a:lnTo>
                  <a:pt x="2511524" y="2203355"/>
                </a:lnTo>
                <a:lnTo>
                  <a:pt x="2501214" y="2227105"/>
                </a:lnTo>
                <a:lnTo>
                  <a:pt x="2490374" y="2250854"/>
                </a:lnTo>
                <a:lnTo>
                  <a:pt x="2489587" y="2252480"/>
                </a:lnTo>
                <a:close/>
              </a:path>
              <a:path w="2641600" h="2252979">
                <a:moveTo>
                  <a:pt x="2553736" y="2088219"/>
                </a:moveTo>
                <a:lnTo>
                  <a:pt x="2548096" y="2088219"/>
                </a:lnTo>
                <a:lnTo>
                  <a:pt x="2543866" y="2086809"/>
                </a:lnTo>
                <a:lnTo>
                  <a:pt x="2541046" y="2082579"/>
                </a:lnTo>
                <a:lnTo>
                  <a:pt x="2542457" y="2076939"/>
                </a:lnTo>
                <a:lnTo>
                  <a:pt x="2550652" y="2052616"/>
                </a:lnTo>
                <a:lnTo>
                  <a:pt x="2558319" y="2028294"/>
                </a:lnTo>
                <a:lnTo>
                  <a:pt x="2565457" y="2003971"/>
                </a:lnTo>
                <a:lnTo>
                  <a:pt x="2572067" y="1979649"/>
                </a:lnTo>
                <a:lnTo>
                  <a:pt x="2573477" y="1975419"/>
                </a:lnTo>
                <a:lnTo>
                  <a:pt x="2577707" y="1972599"/>
                </a:lnTo>
                <a:lnTo>
                  <a:pt x="2586167" y="1975419"/>
                </a:lnTo>
                <a:lnTo>
                  <a:pt x="2588987" y="1979649"/>
                </a:lnTo>
                <a:lnTo>
                  <a:pt x="2587577" y="1983879"/>
                </a:lnTo>
                <a:lnTo>
                  <a:pt x="2580967" y="2008422"/>
                </a:lnTo>
                <a:lnTo>
                  <a:pt x="2573829" y="2033229"/>
                </a:lnTo>
                <a:lnTo>
                  <a:pt x="2566162" y="2058036"/>
                </a:lnTo>
                <a:lnTo>
                  <a:pt x="2556556" y="2086809"/>
                </a:lnTo>
                <a:lnTo>
                  <a:pt x="2553736" y="2088219"/>
                </a:lnTo>
                <a:close/>
              </a:path>
              <a:path w="2641600" h="2252979">
                <a:moveTo>
                  <a:pt x="2607317" y="1890818"/>
                </a:moveTo>
                <a:lnTo>
                  <a:pt x="2601677" y="1890818"/>
                </a:lnTo>
                <a:lnTo>
                  <a:pt x="2597447" y="1889408"/>
                </a:lnTo>
                <a:lnTo>
                  <a:pt x="2594627" y="1885178"/>
                </a:lnTo>
                <a:lnTo>
                  <a:pt x="2594627" y="1880948"/>
                </a:lnTo>
                <a:lnTo>
                  <a:pt x="2599650" y="1855590"/>
                </a:lnTo>
                <a:lnTo>
                  <a:pt x="2604144" y="1830364"/>
                </a:lnTo>
                <a:lnTo>
                  <a:pt x="2608110" y="1805403"/>
                </a:lnTo>
                <a:lnTo>
                  <a:pt x="2611547" y="1780838"/>
                </a:lnTo>
                <a:lnTo>
                  <a:pt x="2611547" y="1776608"/>
                </a:lnTo>
                <a:lnTo>
                  <a:pt x="2615777" y="1772378"/>
                </a:lnTo>
                <a:lnTo>
                  <a:pt x="2621416" y="1773788"/>
                </a:lnTo>
                <a:lnTo>
                  <a:pt x="2625647" y="1773788"/>
                </a:lnTo>
                <a:lnTo>
                  <a:pt x="2629877" y="1778018"/>
                </a:lnTo>
                <a:lnTo>
                  <a:pt x="2628467" y="1783658"/>
                </a:lnTo>
                <a:lnTo>
                  <a:pt x="2625030" y="1809038"/>
                </a:lnTo>
                <a:lnTo>
                  <a:pt x="2621064" y="1834418"/>
                </a:lnTo>
                <a:lnTo>
                  <a:pt x="2616570" y="1859798"/>
                </a:lnTo>
                <a:lnTo>
                  <a:pt x="2611546" y="1885178"/>
                </a:lnTo>
                <a:lnTo>
                  <a:pt x="2610137" y="1887998"/>
                </a:lnTo>
                <a:lnTo>
                  <a:pt x="2607317" y="1890818"/>
                </a:lnTo>
                <a:close/>
              </a:path>
              <a:path w="2641600" h="2252979">
                <a:moveTo>
                  <a:pt x="2634107" y="1687777"/>
                </a:moveTo>
                <a:lnTo>
                  <a:pt x="2624237" y="1687777"/>
                </a:lnTo>
                <a:lnTo>
                  <a:pt x="2621417" y="1683547"/>
                </a:lnTo>
                <a:lnTo>
                  <a:pt x="2621417" y="1679317"/>
                </a:lnTo>
                <a:lnTo>
                  <a:pt x="2623047" y="1653937"/>
                </a:lnTo>
                <a:lnTo>
                  <a:pt x="2623884" y="1628557"/>
                </a:lnTo>
                <a:lnTo>
                  <a:pt x="2624190" y="1603397"/>
                </a:lnTo>
                <a:lnTo>
                  <a:pt x="2624237" y="1569337"/>
                </a:lnTo>
                <a:lnTo>
                  <a:pt x="2628467" y="1565107"/>
                </a:lnTo>
                <a:lnTo>
                  <a:pt x="2636927" y="1565107"/>
                </a:lnTo>
                <a:lnTo>
                  <a:pt x="2641157" y="1569337"/>
                </a:lnTo>
                <a:lnTo>
                  <a:pt x="2641157" y="1577797"/>
                </a:lnTo>
                <a:lnTo>
                  <a:pt x="2640915" y="1603397"/>
                </a:lnTo>
                <a:lnTo>
                  <a:pt x="2640276" y="1629262"/>
                </a:lnTo>
                <a:lnTo>
                  <a:pt x="2639372" y="1655127"/>
                </a:lnTo>
                <a:lnTo>
                  <a:pt x="2638394" y="1679317"/>
                </a:lnTo>
                <a:lnTo>
                  <a:pt x="2638337" y="1683547"/>
                </a:lnTo>
                <a:lnTo>
                  <a:pt x="2634107" y="1687777"/>
                </a:lnTo>
                <a:close/>
              </a:path>
              <a:path w="2641600" h="2252979">
                <a:moveTo>
                  <a:pt x="2629877" y="1479096"/>
                </a:moveTo>
                <a:lnTo>
                  <a:pt x="2625647" y="1479096"/>
                </a:lnTo>
                <a:lnTo>
                  <a:pt x="2621417" y="1476276"/>
                </a:lnTo>
                <a:lnTo>
                  <a:pt x="2621298" y="1469226"/>
                </a:lnTo>
                <a:lnTo>
                  <a:pt x="2619280" y="1445256"/>
                </a:lnTo>
                <a:lnTo>
                  <a:pt x="2617011" y="1419876"/>
                </a:lnTo>
                <a:lnTo>
                  <a:pt x="2614477" y="1394496"/>
                </a:lnTo>
                <a:lnTo>
                  <a:pt x="2611547" y="1369116"/>
                </a:lnTo>
                <a:lnTo>
                  <a:pt x="2611547" y="1364886"/>
                </a:lnTo>
                <a:lnTo>
                  <a:pt x="2614367" y="1360656"/>
                </a:lnTo>
                <a:lnTo>
                  <a:pt x="2618597" y="1359246"/>
                </a:lnTo>
                <a:lnTo>
                  <a:pt x="2622827" y="1359246"/>
                </a:lnTo>
                <a:lnTo>
                  <a:pt x="2634459" y="1417761"/>
                </a:lnTo>
                <a:lnTo>
                  <a:pt x="2638337" y="1469226"/>
                </a:lnTo>
                <a:lnTo>
                  <a:pt x="2638337" y="1473456"/>
                </a:lnTo>
                <a:lnTo>
                  <a:pt x="2634107" y="1477686"/>
                </a:lnTo>
                <a:lnTo>
                  <a:pt x="2629877" y="1479096"/>
                </a:lnTo>
                <a:close/>
              </a:path>
              <a:path w="2641600" h="2252979">
                <a:moveTo>
                  <a:pt x="2601677" y="1274645"/>
                </a:moveTo>
                <a:lnTo>
                  <a:pt x="2597447" y="1274645"/>
                </a:lnTo>
                <a:lnTo>
                  <a:pt x="2594627" y="1271825"/>
                </a:lnTo>
                <a:lnTo>
                  <a:pt x="2593217" y="1267595"/>
                </a:lnTo>
                <a:lnTo>
                  <a:pt x="2587885" y="1242458"/>
                </a:lnTo>
                <a:lnTo>
                  <a:pt x="2582289" y="1217716"/>
                </a:lnTo>
                <a:lnTo>
                  <a:pt x="2576164" y="1193240"/>
                </a:lnTo>
                <a:lnTo>
                  <a:pt x="2569247" y="1168895"/>
                </a:lnTo>
                <a:lnTo>
                  <a:pt x="2567837" y="1164665"/>
                </a:lnTo>
                <a:lnTo>
                  <a:pt x="2570657" y="1159025"/>
                </a:lnTo>
                <a:lnTo>
                  <a:pt x="2574887" y="1159025"/>
                </a:lnTo>
                <a:lnTo>
                  <a:pt x="2579117" y="1157615"/>
                </a:lnTo>
                <a:lnTo>
                  <a:pt x="2584756" y="1160435"/>
                </a:lnTo>
                <a:lnTo>
                  <a:pt x="2584756" y="1164665"/>
                </a:lnTo>
                <a:lnTo>
                  <a:pt x="2591080" y="1189230"/>
                </a:lnTo>
                <a:lnTo>
                  <a:pt x="2597270" y="1214191"/>
                </a:lnTo>
                <a:lnTo>
                  <a:pt x="2603197" y="1239417"/>
                </a:lnTo>
                <a:lnTo>
                  <a:pt x="2608727" y="1264775"/>
                </a:lnTo>
                <a:lnTo>
                  <a:pt x="2610137" y="1269005"/>
                </a:lnTo>
                <a:lnTo>
                  <a:pt x="2607316" y="1273235"/>
                </a:lnTo>
                <a:lnTo>
                  <a:pt x="2601677" y="1274645"/>
                </a:lnTo>
                <a:close/>
              </a:path>
              <a:path w="2641600" h="2252979">
                <a:moveTo>
                  <a:pt x="2550916" y="1077244"/>
                </a:moveTo>
                <a:lnTo>
                  <a:pt x="2545276" y="1077244"/>
                </a:lnTo>
                <a:lnTo>
                  <a:pt x="2542456" y="1074424"/>
                </a:lnTo>
                <a:lnTo>
                  <a:pt x="2541046" y="1071604"/>
                </a:lnTo>
                <a:lnTo>
                  <a:pt x="2532542" y="1047502"/>
                </a:lnTo>
                <a:lnTo>
                  <a:pt x="2523774" y="1023664"/>
                </a:lnTo>
                <a:lnTo>
                  <a:pt x="2514476" y="999826"/>
                </a:lnTo>
                <a:lnTo>
                  <a:pt x="2504386" y="975724"/>
                </a:lnTo>
                <a:lnTo>
                  <a:pt x="2502976" y="971494"/>
                </a:lnTo>
                <a:lnTo>
                  <a:pt x="2504386" y="965854"/>
                </a:lnTo>
                <a:lnTo>
                  <a:pt x="2512846" y="963034"/>
                </a:lnTo>
                <a:lnTo>
                  <a:pt x="2518486" y="964444"/>
                </a:lnTo>
                <a:lnTo>
                  <a:pt x="2519896" y="968674"/>
                </a:lnTo>
                <a:lnTo>
                  <a:pt x="2529392" y="992181"/>
                </a:lnTo>
                <a:lnTo>
                  <a:pt x="2538755" y="1016085"/>
                </a:lnTo>
                <a:lnTo>
                  <a:pt x="2547854" y="1040254"/>
                </a:lnTo>
                <a:lnTo>
                  <a:pt x="2556556" y="1064554"/>
                </a:lnTo>
                <a:lnTo>
                  <a:pt x="2557966" y="1068784"/>
                </a:lnTo>
                <a:lnTo>
                  <a:pt x="2555146" y="1074424"/>
                </a:lnTo>
                <a:lnTo>
                  <a:pt x="2550916" y="1075834"/>
                </a:lnTo>
                <a:lnTo>
                  <a:pt x="2550916" y="1077244"/>
                </a:lnTo>
                <a:close/>
              </a:path>
              <a:path w="2641600" h="2252979">
                <a:moveTo>
                  <a:pt x="2471956" y="888304"/>
                </a:moveTo>
                <a:lnTo>
                  <a:pt x="2467726" y="888304"/>
                </a:lnTo>
                <a:lnTo>
                  <a:pt x="2464906" y="886894"/>
                </a:lnTo>
                <a:lnTo>
                  <a:pt x="2463496" y="884074"/>
                </a:lnTo>
                <a:lnTo>
                  <a:pt x="2440055" y="838953"/>
                </a:lnTo>
                <a:lnTo>
                  <a:pt x="2428004" y="816261"/>
                </a:lnTo>
                <a:lnTo>
                  <a:pt x="2415556" y="793833"/>
                </a:lnTo>
                <a:lnTo>
                  <a:pt x="2412736" y="789603"/>
                </a:lnTo>
                <a:lnTo>
                  <a:pt x="2414146" y="783963"/>
                </a:lnTo>
                <a:lnTo>
                  <a:pt x="2418376" y="782553"/>
                </a:lnTo>
                <a:lnTo>
                  <a:pt x="2422606" y="779733"/>
                </a:lnTo>
                <a:lnTo>
                  <a:pt x="2428246" y="781143"/>
                </a:lnTo>
                <a:lnTo>
                  <a:pt x="2429656" y="785373"/>
                </a:lnTo>
                <a:lnTo>
                  <a:pt x="2442324" y="807801"/>
                </a:lnTo>
                <a:lnTo>
                  <a:pt x="2454860" y="830493"/>
                </a:lnTo>
                <a:lnTo>
                  <a:pt x="2467131" y="853186"/>
                </a:lnTo>
                <a:lnTo>
                  <a:pt x="2479006" y="875614"/>
                </a:lnTo>
                <a:lnTo>
                  <a:pt x="2480416" y="879844"/>
                </a:lnTo>
                <a:lnTo>
                  <a:pt x="2479006" y="885484"/>
                </a:lnTo>
                <a:lnTo>
                  <a:pt x="2474776" y="886894"/>
                </a:lnTo>
                <a:lnTo>
                  <a:pt x="2471956" y="888304"/>
                </a:lnTo>
                <a:close/>
              </a:path>
              <a:path w="2641600" h="2252979">
                <a:moveTo>
                  <a:pt x="2370436" y="710643"/>
                </a:moveTo>
                <a:lnTo>
                  <a:pt x="2364796" y="710643"/>
                </a:lnTo>
                <a:lnTo>
                  <a:pt x="2361976" y="709233"/>
                </a:lnTo>
                <a:lnTo>
                  <a:pt x="2360566" y="706413"/>
                </a:lnTo>
                <a:lnTo>
                  <a:pt x="2346355" y="685285"/>
                </a:lnTo>
                <a:lnTo>
                  <a:pt x="2331484" y="664289"/>
                </a:lnTo>
                <a:lnTo>
                  <a:pt x="2316349" y="643557"/>
                </a:lnTo>
                <a:lnTo>
                  <a:pt x="2301345" y="623222"/>
                </a:lnTo>
                <a:lnTo>
                  <a:pt x="2298525" y="618992"/>
                </a:lnTo>
                <a:lnTo>
                  <a:pt x="2298525" y="614762"/>
                </a:lnTo>
                <a:lnTo>
                  <a:pt x="2306985" y="609122"/>
                </a:lnTo>
                <a:lnTo>
                  <a:pt x="2311216" y="609122"/>
                </a:lnTo>
                <a:lnTo>
                  <a:pt x="2314035" y="613352"/>
                </a:lnTo>
                <a:lnTo>
                  <a:pt x="2329656" y="633687"/>
                </a:lnTo>
                <a:lnTo>
                  <a:pt x="2344879" y="654419"/>
                </a:lnTo>
                <a:lnTo>
                  <a:pt x="2359839" y="675415"/>
                </a:lnTo>
                <a:lnTo>
                  <a:pt x="2374666" y="696543"/>
                </a:lnTo>
                <a:lnTo>
                  <a:pt x="2377486" y="700773"/>
                </a:lnTo>
                <a:lnTo>
                  <a:pt x="2376076" y="706413"/>
                </a:lnTo>
                <a:lnTo>
                  <a:pt x="2371846" y="707823"/>
                </a:lnTo>
                <a:lnTo>
                  <a:pt x="2370436" y="710643"/>
                </a:lnTo>
                <a:close/>
              </a:path>
              <a:path w="2641600" h="2252979">
                <a:moveTo>
                  <a:pt x="2246355" y="548492"/>
                </a:moveTo>
                <a:lnTo>
                  <a:pt x="2239305" y="548492"/>
                </a:lnTo>
                <a:lnTo>
                  <a:pt x="2237895" y="547082"/>
                </a:lnTo>
                <a:lnTo>
                  <a:pt x="2235075" y="545672"/>
                </a:lnTo>
                <a:lnTo>
                  <a:pt x="2200354" y="507778"/>
                </a:lnTo>
                <a:lnTo>
                  <a:pt x="2164575" y="470942"/>
                </a:lnTo>
                <a:lnTo>
                  <a:pt x="2161755" y="468122"/>
                </a:lnTo>
                <a:lnTo>
                  <a:pt x="2161755" y="462482"/>
                </a:lnTo>
                <a:lnTo>
                  <a:pt x="2164575" y="458252"/>
                </a:lnTo>
                <a:lnTo>
                  <a:pt x="2167395" y="455432"/>
                </a:lnTo>
                <a:lnTo>
                  <a:pt x="2173035" y="455432"/>
                </a:lnTo>
                <a:lnTo>
                  <a:pt x="2213044" y="495088"/>
                </a:lnTo>
                <a:lnTo>
                  <a:pt x="2247765" y="532982"/>
                </a:lnTo>
                <a:lnTo>
                  <a:pt x="2250585" y="535802"/>
                </a:lnTo>
                <a:lnTo>
                  <a:pt x="2250585" y="541442"/>
                </a:lnTo>
                <a:lnTo>
                  <a:pt x="2246355" y="545672"/>
                </a:lnTo>
                <a:lnTo>
                  <a:pt x="2246355" y="548492"/>
                </a:lnTo>
                <a:close/>
              </a:path>
              <a:path w="2641600" h="2252979">
                <a:moveTo>
                  <a:pt x="0" y="438544"/>
                </a:moveTo>
                <a:lnTo>
                  <a:pt x="0" y="413954"/>
                </a:lnTo>
                <a:lnTo>
                  <a:pt x="5172" y="409144"/>
                </a:lnTo>
                <a:lnTo>
                  <a:pt x="24185" y="391981"/>
                </a:lnTo>
                <a:lnTo>
                  <a:pt x="28415" y="389161"/>
                </a:lnTo>
                <a:lnTo>
                  <a:pt x="32645" y="389161"/>
                </a:lnTo>
                <a:lnTo>
                  <a:pt x="39695" y="396211"/>
                </a:lnTo>
                <a:lnTo>
                  <a:pt x="39695" y="401851"/>
                </a:lnTo>
                <a:lnTo>
                  <a:pt x="35465" y="406081"/>
                </a:lnTo>
                <a:lnTo>
                  <a:pt x="16452" y="423244"/>
                </a:lnTo>
                <a:lnTo>
                  <a:pt x="0" y="438544"/>
                </a:lnTo>
                <a:close/>
              </a:path>
              <a:path w="2641600" h="2252979">
                <a:moveTo>
                  <a:pt x="2098304" y="404671"/>
                </a:moveTo>
                <a:lnTo>
                  <a:pt x="2092664" y="404671"/>
                </a:lnTo>
                <a:lnTo>
                  <a:pt x="2091254" y="403261"/>
                </a:lnTo>
                <a:lnTo>
                  <a:pt x="2071977" y="386584"/>
                </a:lnTo>
                <a:lnTo>
                  <a:pt x="2052303" y="370302"/>
                </a:lnTo>
                <a:lnTo>
                  <a:pt x="2032365" y="354286"/>
                </a:lnTo>
                <a:lnTo>
                  <a:pt x="2012294" y="338401"/>
                </a:lnTo>
                <a:lnTo>
                  <a:pt x="2008064" y="335581"/>
                </a:lnTo>
                <a:lnTo>
                  <a:pt x="2008064" y="329941"/>
                </a:lnTo>
                <a:lnTo>
                  <a:pt x="2010884" y="327121"/>
                </a:lnTo>
                <a:lnTo>
                  <a:pt x="2013704" y="322891"/>
                </a:lnTo>
                <a:lnTo>
                  <a:pt x="2019344" y="322891"/>
                </a:lnTo>
                <a:lnTo>
                  <a:pt x="2022164" y="325711"/>
                </a:lnTo>
                <a:lnTo>
                  <a:pt x="2062349" y="357612"/>
                </a:lnTo>
                <a:lnTo>
                  <a:pt x="2082442" y="373894"/>
                </a:lnTo>
                <a:lnTo>
                  <a:pt x="2102534" y="390571"/>
                </a:lnTo>
                <a:lnTo>
                  <a:pt x="2106764" y="393391"/>
                </a:lnTo>
                <a:lnTo>
                  <a:pt x="2106764" y="399031"/>
                </a:lnTo>
                <a:lnTo>
                  <a:pt x="2103944" y="403261"/>
                </a:lnTo>
                <a:lnTo>
                  <a:pt x="2101124" y="403261"/>
                </a:lnTo>
                <a:lnTo>
                  <a:pt x="2098304" y="404671"/>
                </a:lnTo>
                <a:close/>
              </a:path>
              <a:path w="2641600" h="2252979">
                <a:moveTo>
                  <a:pt x="113015" y="342631"/>
                </a:moveTo>
                <a:lnTo>
                  <a:pt x="105965" y="342631"/>
                </a:lnTo>
                <a:lnTo>
                  <a:pt x="103145" y="341221"/>
                </a:lnTo>
                <a:lnTo>
                  <a:pt x="101735" y="339811"/>
                </a:lnTo>
                <a:lnTo>
                  <a:pt x="98915" y="335581"/>
                </a:lnTo>
                <a:lnTo>
                  <a:pt x="98915" y="331351"/>
                </a:lnTo>
                <a:lnTo>
                  <a:pt x="103145" y="328531"/>
                </a:lnTo>
                <a:lnTo>
                  <a:pt x="123480" y="312911"/>
                </a:lnTo>
                <a:lnTo>
                  <a:pt x="144211" y="297687"/>
                </a:lnTo>
                <a:lnTo>
                  <a:pt x="165207" y="282728"/>
                </a:lnTo>
                <a:lnTo>
                  <a:pt x="186335" y="267901"/>
                </a:lnTo>
                <a:lnTo>
                  <a:pt x="190565" y="265081"/>
                </a:lnTo>
                <a:lnTo>
                  <a:pt x="196206" y="266491"/>
                </a:lnTo>
                <a:lnTo>
                  <a:pt x="197615" y="270721"/>
                </a:lnTo>
                <a:lnTo>
                  <a:pt x="200436" y="274951"/>
                </a:lnTo>
                <a:lnTo>
                  <a:pt x="199025" y="280591"/>
                </a:lnTo>
                <a:lnTo>
                  <a:pt x="194795" y="282001"/>
                </a:lnTo>
                <a:lnTo>
                  <a:pt x="173667" y="296211"/>
                </a:lnTo>
                <a:lnTo>
                  <a:pt x="152672" y="311082"/>
                </a:lnTo>
                <a:lnTo>
                  <a:pt x="111605" y="341221"/>
                </a:lnTo>
                <a:lnTo>
                  <a:pt x="113015" y="342631"/>
                </a:lnTo>
                <a:close/>
              </a:path>
              <a:path w="2641600" h="2252979">
                <a:moveTo>
                  <a:pt x="1936153" y="279181"/>
                </a:moveTo>
                <a:lnTo>
                  <a:pt x="1930514" y="279181"/>
                </a:lnTo>
                <a:lnTo>
                  <a:pt x="1929103" y="277771"/>
                </a:lnTo>
                <a:lnTo>
                  <a:pt x="1907711" y="264045"/>
                </a:lnTo>
                <a:lnTo>
                  <a:pt x="1885922" y="250452"/>
                </a:lnTo>
                <a:lnTo>
                  <a:pt x="1863869" y="237123"/>
                </a:lnTo>
                <a:lnTo>
                  <a:pt x="1841683" y="224191"/>
                </a:lnTo>
                <a:lnTo>
                  <a:pt x="1837453" y="221371"/>
                </a:lnTo>
                <a:lnTo>
                  <a:pt x="1836043" y="217141"/>
                </a:lnTo>
                <a:lnTo>
                  <a:pt x="1841683" y="208680"/>
                </a:lnTo>
                <a:lnTo>
                  <a:pt x="1845913" y="207270"/>
                </a:lnTo>
                <a:lnTo>
                  <a:pt x="1850143" y="210090"/>
                </a:lnTo>
                <a:lnTo>
                  <a:pt x="1872329" y="223045"/>
                </a:lnTo>
                <a:lnTo>
                  <a:pt x="1894382" y="236528"/>
                </a:lnTo>
                <a:lnTo>
                  <a:pt x="1916171" y="250540"/>
                </a:lnTo>
                <a:lnTo>
                  <a:pt x="1937564" y="265081"/>
                </a:lnTo>
                <a:lnTo>
                  <a:pt x="1941794" y="267901"/>
                </a:lnTo>
                <a:lnTo>
                  <a:pt x="1943203" y="273541"/>
                </a:lnTo>
                <a:lnTo>
                  <a:pt x="1938974" y="277771"/>
                </a:lnTo>
                <a:lnTo>
                  <a:pt x="1936153" y="279181"/>
                </a:lnTo>
                <a:close/>
              </a:path>
              <a:path w="2641600" h="2252979">
                <a:moveTo>
                  <a:pt x="282216" y="228421"/>
                </a:moveTo>
                <a:lnTo>
                  <a:pt x="276576" y="228421"/>
                </a:lnTo>
                <a:lnTo>
                  <a:pt x="273756" y="227011"/>
                </a:lnTo>
                <a:lnTo>
                  <a:pt x="272346" y="224191"/>
                </a:lnTo>
                <a:lnTo>
                  <a:pt x="269526" y="219961"/>
                </a:lnTo>
                <a:lnTo>
                  <a:pt x="270936" y="214320"/>
                </a:lnTo>
                <a:lnTo>
                  <a:pt x="275166" y="212910"/>
                </a:lnTo>
                <a:lnTo>
                  <a:pt x="297594" y="200242"/>
                </a:lnTo>
                <a:lnTo>
                  <a:pt x="320286" y="187707"/>
                </a:lnTo>
                <a:lnTo>
                  <a:pt x="342978" y="175435"/>
                </a:lnTo>
                <a:lnTo>
                  <a:pt x="365406" y="163560"/>
                </a:lnTo>
                <a:lnTo>
                  <a:pt x="369636" y="162150"/>
                </a:lnTo>
                <a:lnTo>
                  <a:pt x="375276" y="163560"/>
                </a:lnTo>
                <a:lnTo>
                  <a:pt x="378096" y="172020"/>
                </a:lnTo>
                <a:lnTo>
                  <a:pt x="376686" y="177660"/>
                </a:lnTo>
                <a:lnTo>
                  <a:pt x="372456" y="179070"/>
                </a:lnTo>
                <a:lnTo>
                  <a:pt x="349434" y="190725"/>
                </a:lnTo>
                <a:lnTo>
                  <a:pt x="326807" y="202512"/>
                </a:lnTo>
                <a:lnTo>
                  <a:pt x="304446" y="214563"/>
                </a:lnTo>
                <a:lnTo>
                  <a:pt x="282216" y="227011"/>
                </a:lnTo>
                <a:lnTo>
                  <a:pt x="282216" y="228421"/>
                </a:lnTo>
                <a:close/>
              </a:path>
              <a:path w="2641600" h="2252979">
                <a:moveTo>
                  <a:pt x="1758493" y="177660"/>
                </a:moveTo>
                <a:lnTo>
                  <a:pt x="1752853" y="177660"/>
                </a:lnTo>
                <a:lnTo>
                  <a:pt x="1751443" y="176250"/>
                </a:lnTo>
                <a:lnTo>
                  <a:pt x="1728178" y="164882"/>
                </a:lnTo>
                <a:lnTo>
                  <a:pt x="1704913" y="154043"/>
                </a:lnTo>
                <a:lnTo>
                  <a:pt x="1681647" y="143732"/>
                </a:lnTo>
                <a:lnTo>
                  <a:pt x="1658382" y="133950"/>
                </a:lnTo>
                <a:lnTo>
                  <a:pt x="1654152" y="132540"/>
                </a:lnTo>
                <a:lnTo>
                  <a:pt x="1651332" y="126900"/>
                </a:lnTo>
                <a:lnTo>
                  <a:pt x="1654152" y="122670"/>
                </a:lnTo>
                <a:lnTo>
                  <a:pt x="1655562" y="118440"/>
                </a:lnTo>
                <a:lnTo>
                  <a:pt x="1661202" y="115620"/>
                </a:lnTo>
                <a:lnTo>
                  <a:pt x="1665432" y="118440"/>
                </a:lnTo>
                <a:lnTo>
                  <a:pt x="1688918" y="128222"/>
                </a:lnTo>
                <a:lnTo>
                  <a:pt x="1712667" y="138533"/>
                </a:lnTo>
                <a:lnTo>
                  <a:pt x="1736417" y="149372"/>
                </a:lnTo>
                <a:lnTo>
                  <a:pt x="1759903" y="160740"/>
                </a:lnTo>
                <a:lnTo>
                  <a:pt x="1764133" y="162150"/>
                </a:lnTo>
                <a:lnTo>
                  <a:pt x="1765543" y="167790"/>
                </a:lnTo>
                <a:lnTo>
                  <a:pt x="1764133" y="172020"/>
                </a:lnTo>
                <a:lnTo>
                  <a:pt x="1762723" y="174840"/>
                </a:lnTo>
                <a:lnTo>
                  <a:pt x="1758493" y="177660"/>
                </a:lnTo>
                <a:close/>
              </a:path>
              <a:path w="2641600" h="2252979">
                <a:moveTo>
                  <a:pt x="464107" y="136770"/>
                </a:moveTo>
                <a:lnTo>
                  <a:pt x="459877" y="136770"/>
                </a:lnTo>
                <a:lnTo>
                  <a:pt x="455647" y="135360"/>
                </a:lnTo>
                <a:lnTo>
                  <a:pt x="452827" y="126900"/>
                </a:lnTo>
                <a:lnTo>
                  <a:pt x="454237" y="121260"/>
                </a:lnTo>
                <a:lnTo>
                  <a:pt x="458467" y="119850"/>
                </a:lnTo>
                <a:lnTo>
                  <a:pt x="481974" y="110355"/>
                </a:lnTo>
                <a:lnTo>
                  <a:pt x="505878" y="100991"/>
                </a:lnTo>
                <a:lnTo>
                  <a:pt x="530047" y="91892"/>
                </a:lnTo>
                <a:lnTo>
                  <a:pt x="554347" y="83190"/>
                </a:lnTo>
                <a:lnTo>
                  <a:pt x="558577" y="81780"/>
                </a:lnTo>
                <a:lnTo>
                  <a:pt x="564217" y="84600"/>
                </a:lnTo>
                <a:lnTo>
                  <a:pt x="567037" y="93060"/>
                </a:lnTo>
                <a:lnTo>
                  <a:pt x="564217" y="98700"/>
                </a:lnTo>
                <a:lnTo>
                  <a:pt x="559987" y="100110"/>
                </a:lnTo>
                <a:lnTo>
                  <a:pt x="535885" y="108614"/>
                </a:lnTo>
                <a:lnTo>
                  <a:pt x="512047" y="117383"/>
                </a:lnTo>
                <a:lnTo>
                  <a:pt x="488209" y="126680"/>
                </a:lnTo>
                <a:lnTo>
                  <a:pt x="464107" y="136770"/>
                </a:lnTo>
                <a:close/>
              </a:path>
              <a:path w="2641600" h="2252979">
                <a:moveTo>
                  <a:pt x="1569552" y="98700"/>
                </a:moveTo>
                <a:lnTo>
                  <a:pt x="1563912" y="98700"/>
                </a:lnTo>
                <a:lnTo>
                  <a:pt x="1539589" y="90504"/>
                </a:lnTo>
                <a:lnTo>
                  <a:pt x="1515267" y="82837"/>
                </a:lnTo>
                <a:lnTo>
                  <a:pt x="1490944" y="75699"/>
                </a:lnTo>
                <a:lnTo>
                  <a:pt x="1466621" y="69090"/>
                </a:lnTo>
                <a:lnTo>
                  <a:pt x="1462391" y="67680"/>
                </a:lnTo>
                <a:lnTo>
                  <a:pt x="1459571" y="63450"/>
                </a:lnTo>
                <a:lnTo>
                  <a:pt x="1462392" y="54990"/>
                </a:lnTo>
                <a:lnTo>
                  <a:pt x="1466621" y="52170"/>
                </a:lnTo>
                <a:lnTo>
                  <a:pt x="1470852" y="53580"/>
                </a:lnTo>
                <a:lnTo>
                  <a:pt x="1495394" y="60189"/>
                </a:lnTo>
                <a:lnTo>
                  <a:pt x="1520202" y="67327"/>
                </a:lnTo>
                <a:lnTo>
                  <a:pt x="1545009" y="74994"/>
                </a:lnTo>
                <a:lnTo>
                  <a:pt x="1573782" y="84600"/>
                </a:lnTo>
                <a:lnTo>
                  <a:pt x="1576602" y="88830"/>
                </a:lnTo>
                <a:lnTo>
                  <a:pt x="1575192" y="94470"/>
                </a:lnTo>
                <a:lnTo>
                  <a:pt x="1572372" y="97290"/>
                </a:lnTo>
                <a:lnTo>
                  <a:pt x="1569552" y="98700"/>
                </a:lnTo>
                <a:close/>
              </a:path>
              <a:path w="2641600" h="2252979">
                <a:moveTo>
                  <a:pt x="657278" y="71910"/>
                </a:moveTo>
                <a:lnTo>
                  <a:pt x="658688" y="70500"/>
                </a:lnTo>
                <a:lnTo>
                  <a:pt x="651638" y="70500"/>
                </a:lnTo>
                <a:lnTo>
                  <a:pt x="648818" y="67680"/>
                </a:lnTo>
                <a:lnTo>
                  <a:pt x="647408" y="64860"/>
                </a:lnTo>
                <a:lnTo>
                  <a:pt x="645998" y="60630"/>
                </a:lnTo>
                <a:lnTo>
                  <a:pt x="648818" y="54990"/>
                </a:lnTo>
                <a:lnTo>
                  <a:pt x="653048" y="54990"/>
                </a:lnTo>
                <a:lnTo>
                  <a:pt x="702574" y="42476"/>
                </a:lnTo>
                <a:lnTo>
                  <a:pt x="727800" y="36549"/>
                </a:lnTo>
                <a:lnTo>
                  <a:pt x="753158" y="31020"/>
                </a:lnTo>
                <a:lnTo>
                  <a:pt x="757388" y="29610"/>
                </a:lnTo>
                <a:lnTo>
                  <a:pt x="761618" y="32430"/>
                </a:lnTo>
                <a:lnTo>
                  <a:pt x="763028" y="38070"/>
                </a:lnTo>
                <a:lnTo>
                  <a:pt x="764438" y="42300"/>
                </a:lnTo>
                <a:lnTo>
                  <a:pt x="761618" y="46530"/>
                </a:lnTo>
                <a:lnTo>
                  <a:pt x="755978" y="47940"/>
                </a:lnTo>
                <a:lnTo>
                  <a:pt x="730840" y="53271"/>
                </a:lnTo>
                <a:lnTo>
                  <a:pt x="706099" y="58867"/>
                </a:lnTo>
                <a:lnTo>
                  <a:pt x="681622" y="64992"/>
                </a:lnTo>
                <a:lnTo>
                  <a:pt x="657278" y="71910"/>
                </a:lnTo>
                <a:close/>
              </a:path>
              <a:path w="2641600" h="2252979">
                <a:moveTo>
                  <a:pt x="1372151" y="46530"/>
                </a:moveTo>
                <a:lnTo>
                  <a:pt x="1366511" y="46530"/>
                </a:lnTo>
                <a:lnTo>
                  <a:pt x="1341153" y="41705"/>
                </a:lnTo>
                <a:lnTo>
                  <a:pt x="1266401" y="29610"/>
                </a:lnTo>
                <a:lnTo>
                  <a:pt x="1262170" y="29610"/>
                </a:lnTo>
                <a:lnTo>
                  <a:pt x="1257940" y="25380"/>
                </a:lnTo>
                <a:lnTo>
                  <a:pt x="1259262" y="20092"/>
                </a:lnTo>
                <a:lnTo>
                  <a:pt x="1259350" y="15510"/>
                </a:lnTo>
                <a:lnTo>
                  <a:pt x="1263581" y="11280"/>
                </a:lnTo>
                <a:lnTo>
                  <a:pt x="1269220" y="12690"/>
                </a:lnTo>
                <a:lnTo>
                  <a:pt x="1294601" y="16126"/>
                </a:lnTo>
                <a:lnTo>
                  <a:pt x="1345361" y="24586"/>
                </a:lnTo>
                <a:lnTo>
                  <a:pt x="1377791" y="35250"/>
                </a:lnTo>
                <a:lnTo>
                  <a:pt x="1377791" y="39480"/>
                </a:lnTo>
                <a:lnTo>
                  <a:pt x="1374971" y="43710"/>
                </a:lnTo>
                <a:lnTo>
                  <a:pt x="1372151" y="46530"/>
                </a:lnTo>
                <a:close/>
              </a:path>
              <a:path w="2641600" h="2252979">
                <a:moveTo>
                  <a:pt x="857499" y="31020"/>
                </a:moveTo>
                <a:lnTo>
                  <a:pt x="853269" y="31020"/>
                </a:lnTo>
                <a:lnTo>
                  <a:pt x="849039" y="28200"/>
                </a:lnTo>
                <a:lnTo>
                  <a:pt x="849039" y="19740"/>
                </a:lnTo>
                <a:lnTo>
                  <a:pt x="851859" y="15510"/>
                </a:lnTo>
                <a:lnTo>
                  <a:pt x="907554" y="8107"/>
                </a:lnTo>
                <a:lnTo>
                  <a:pt x="959019" y="4229"/>
                </a:lnTo>
                <a:lnTo>
                  <a:pt x="963249" y="4229"/>
                </a:lnTo>
                <a:lnTo>
                  <a:pt x="967479" y="7050"/>
                </a:lnTo>
                <a:lnTo>
                  <a:pt x="967479" y="16920"/>
                </a:lnTo>
                <a:lnTo>
                  <a:pt x="964659" y="21150"/>
                </a:lnTo>
                <a:lnTo>
                  <a:pt x="959019" y="21150"/>
                </a:lnTo>
                <a:lnTo>
                  <a:pt x="934432" y="22692"/>
                </a:lnTo>
                <a:lnTo>
                  <a:pt x="909316" y="25027"/>
                </a:lnTo>
                <a:lnTo>
                  <a:pt x="857499" y="31020"/>
                </a:lnTo>
                <a:close/>
              </a:path>
              <a:path w="2641600" h="2252979">
                <a:moveTo>
                  <a:pt x="1169110" y="19740"/>
                </a:moveTo>
                <a:lnTo>
                  <a:pt x="1164880" y="19740"/>
                </a:lnTo>
                <a:lnTo>
                  <a:pt x="1114825" y="17801"/>
                </a:lnTo>
                <a:lnTo>
                  <a:pt x="1089929" y="17162"/>
                </a:lnTo>
                <a:lnTo>
                  <a:pt x="1064770" y="16920"/>
                </a:lnTo>
                <a:lnTo>
                  <a:pt x="1057719" y="16920"/>
                </a:lnTo>
                <a:lnTo>
                  <a:pt x="1053490" y="12690"/>
                </a:lnTo>
                <a:lnTo>
                  <a:pt x="1053490" y="4229"/>
                </a:lnTo>
                <a:lnTo>
                  <a:pt x="1057720" y="0"/>
                </a:lnTo>
                <a:lnTo>
                  <a:pt x="1064772" y="0"/>
                </a:lnTo>
                <a:lnTo>
                  <a:pt x="1090128" y="242"/>
                </a:lnTo>
                <a:lnTo>
                  <a:pt x="1115354" y="881"/>
                </a:lnTo>
                <a:lnTo>
                  <a:pt x="1164880" y="2819"/>
                </a:lnTo>
                <a:lnTo>
                  <a:pt x="1169110" y="2819"/>
                </a:lnTo>
                <a:lnTo>
                  <a:pt x="1173340" y="7050"/>
                </a:lnTo>
                <a:lnTo>
                  <a:pt x="1173340" y="16920"/>
                </a:lnTo>
                <a:lnTo>
                  <a:pt x="1169110" y="19740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76005" y="2023308"/>
            <a:ext cx="15735989" cy="30441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rgbClr val="FFB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068445" cy="7159625"/>
          </a:xfrm>
          <a:custGeom>
            <a:avLst/>
            <a:gdLst/>
            <a:ahLst/>
            <a:cxnLst/>
            <a:rect l="l" t="t" r="r" b="b"/>
            <a:pathLst>
              <a:path w="4068445" h="7159625">
                <a:moveTo>
                  <a:pt x="0" y="0"/>
                </a:moveTo>
                <a:lnTo>
                  <a:pt x="1417923" y="0"/>
                </a:lnTo>
                <a:lnTo>
                  <a:pt x="4067947" y="2153459"/>
                </a:lnTo>
                <a:lnTo>
                  <a:pt x="0" y="7159431"/>
                </a:lnTo>
                <a:lnTo>
                  <a:pt x="0" y="0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3561715" cy="6586855"/>
          </a:xfrm>
          <a:custGeom>
            <a:avLst/>
            <a:gdLst/>
            <a:ahLst/>
            <a:cxnLst/>
            <a:rect l="l" t="t" r="r" b="b"/>
            <a:pathLst>
              <a:path w="3561715" h="6586855">
                <a:moveTo>
                  <a:pt x="849178" y="0"/>
                </a:moveTo>
                <a:lnTo>
                  <a:pt x="3561343" y="2203956"/>
                </a:lnTo>
                <a:lnTo>
                  <a:pt x="0" y="6586507"/>
                </a:lnTo>
                <a:lnTo>
                  <a:pt x="0" y="6293046"/>
                </a:lnTo>
                <a:lnTo>
                  <a:pt x="3298518" y="2233925"/>
                </a:lnTo>
                <a:lnTo>
                  <a:pt x="549473" y="0"/>
                </a:lnTo>
                <a:lnTo>
                  <a:pt x="84917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5161607"/>
            <a:ext cx="4718685" cy="5125720"/>
          </a:xfrm>
          <a:custGeom>
            <a:avLst/>
            <a:gdLst/>
            <a:ahLst/>
            <a:cxnLst/>
            <a:rect l="l" t="t" r="r" b="b"/>
            <a:pathLst>
              <a:path w="4718685" h="5125720">
                <a:moveTo>
                  <a:pt x="0" y="830866"/>
                </a:moveTo>
                <a:lnTo>
                  <a:pt x="675177" y="0"/>
                </a:lnTo>
                <a:lnTo>
                  <a:pt x="4718632" y="3285787"/>
                </a:lnTo>
                <a:lnTo>
                  <a:pt x="3223734" y="5125392"/>
                </a:lnTo>
                <a:lnTo>
                  <a:pt x="0" y="5125392"/>
                </a:lnTo>
                <a:lnTo>
                  <a:pt x="0" y="830866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5556255"/>
            <a:ext cx="4321175" cy="4730750"/>
          </a:xfrm>
          <a:custGeom>
            <a:avLst/>
            <a:gdLst/>
            <a:ahLst/>
            <a:cxnLst/>
            <a:rect l="l" t="t" r="r" b="b"/>
            <a:pathLst>
              <a:path w="4321175" h="4730750">
                <a:moveTo>
                  <a:pt x="713742" y="0"/>
                </a:moveTo>
                <a:lnTo>
                  <a:pt x="4321065" y="2931378"/>
                </a:lnTo>
                <a:lnTo>
                  <a:pt x="2858867" y="4730744"/>
                </a:lnTo>
                <a:lnTo>
                  <a:pt x="2672071" y="4730744"/>
                </a:lnTo>
                <a:lnTo>
                  <a:pt x="4115192" y="2954853"/>
                </a:lnTo>
                <a:lnTo>
                  <a:pt x="620374" y="114898"/>
                </a:lnTo>
                <a:lnTo>
                  <a:pt x="713742" y="0"/>
                </a:lnTo>
                <a:close/>
              </a:path>
              <a:path w="4321175" h="4730750">
                <a:moveTo>
                  <a:pt x="620374" y="114898"/>
                </a:moveTo>
                <a:lnTo>
                  <a:pt x="735272" y="208266"/>
                </a:lnTo>
                <a:lnTo>
                  <a:pt x="0" y="1113084"/>
                </a:lnTo>
                <a:lnTo>
                  <a:pt x="0" y="878323"/>
                </a:lnTo>
                <a:lnTo>
                  <a:pt x="620374" y="114898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3321868"/>
            <a:ext cx="3703954" cy="6965315"/>
          </a:xfrm>
          <a:custGeom>
            <a:avLst/>
            <a:gdLst/>
            <a:ahLst/>
            <a:cxnLst/>
            <a:rect l="l" t="t" r="r" b="b"/>
            <a:pathLst>
              <a:path w="3703954" h="6965315">
                <a:moveTo>
                  <a:pt x="0" y="0"/>
                </a:moveTo>
                <a:lnTo>
                  <a:pt x="3703539" y="3009565"/>
                </a:lnTo>
                <a:lnTo>
                  <a:pt x="489172" y="6965131"/>
                </a:lnTo>
                <a:lnTo>
                  <a:pt x="0" y="6965131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3421618"/>
            <a:ext cx="3594735" cy="6865620"/>
          </a:xfrm>
          <a:custGeom>
            <a:avLst/>
            <a:gdLst/>
            <a:ahLst/>
            <a:cxnLst/>
            <a:rect l="l" t="t" r="r" b="b"/>
            <a:pathLst>
              <a:path w="3594735" h="6865620">
                <a:moveTo>
                  <a:pt x="0" y="0"/>
                </a:moveTo>
                <a:lnTo>
                  <a:pt x="3594639" y="2921072"/>
                </a:lnTo>
                <a:lnTo>
                  <a:pt x="389419" y="6865380"/>
                </a:lnTo>
                <a:lnTo>
                  <a:pt x="0" y="6865380"/>
                </a:lnTo>
                <a:lnTo>
                  <a:pt x="0" y="0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0" y="3819640"/>
            <a:ext cx="3160395" cy="6457315"/>
          </a:xfrm>
          <a:custGeom>
            <a:avLst/>
            <a:gdLst/>
            <a:ahLst/>
            <a:cxnLst/>
            <a:rect l="l" t="t" r="r" b="b"/>
            <a:pathLst>
              <a:path w="3160395" h="6457315">
                <a:moveTo>
                  <a:pt x="0" y="0"/>
                </a:moveTo>
                <a:lnTo>
                  <a:pt x="3160238" y="2568069"/>
                </a:lnTo>
                <a:lnTo>
                  <a:pt x="0" y="6457024"/>
                </a:lnTo>
                <a:lnTo>
                  <a:pt x="0" y="6206428"/>
                </a:lnTo>
                <a:lnTo>
                  <a:pt x="2935803" y="2593660"/>
                </a:lnTo>
                <a:lnTo>
                  <a:pt x="0" y="20797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4123761" y="2346346"/>
            <a:ext cx="3143885" cy="0"/>
          </a:xfrm>
          <a:custGeom>
            <a:avLst/>
            <a:gdLst/>
            <a:ahLst/>
            <a:cxnLst/>
            <a:rect l="l" t="t" r="r" b="b"/>
            <a:pathLst>
              <a:path w="3143884">
                <a:moveTo>
                  <a:pt x="0" y="0"/>
                </a:moveTo>
                <a:lnTo>
                  <a:pt x="3143346" y="0"/>
                </a:lnTo>
              </a:path>
            </a:pathLst>
          </a:custGeom>
          <a:ln w="47624">
            <a:solidFill>
              <a:srgbClr val="00262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2758811" y="4121687"/>
            <a:ext cx="1753235" cy="0"/>
          </a:xfrm>
          <a:custGeom>
            <a:avLst/>
            <a:gdLst/>
            <a:ahLst/>
            <a:cxnLst/>
            <a:rect l="l" t="t" r="r" b="b"/>
            <a:pathLst>
              <a:path w="1753234">
                <a:moveTo>
                  <a:pt x="0" y="0"/>
                </a:moveTo>
                <a:lnTo>
                  <a:pt x="1752771" y="0"/>
                </a:lnTo>
              </a:path>
            </a:pathLst>
          </a:custGeom>
          <a:ln w="47624">
            <a:solidFill>
              <a:srgbClr val="FFB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6191776" y="7119401"/>
            <a:ext cx="2762885" cy="0"/>
          </a:xfrm>
          <a:custGeom>
            <a:avLst/>
            <a:gdLst/>
            <a:ahLst/>
            <a:cxnLst/>
            <a:rect l="l" t="t" r="r" b="b"/>
            <a:pathLst>
              <a:path w="2762884">
                <a:moveTo>
                  <a:pt x="0" y="0"/>
                </a:moveTo>
                <a:lnTo>
                  <a:pt x="2762434" y="0"/>
                </a:lnTo>
              </a:path>
            </a:pathLst>
          </a:custGeom>
          <a:ln w="47624">
            <a:solidFill>
              <a:srgbClr val="FFB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12758904" y="7119401"/>
            <a:ext cx="1885950" cy="0"/>
          </a:xfrm>
          <a:custGeom>
            <a:avLst/>
            <a:gdLst/>
            <a:ahLst/>
            <a:cxnLst/>
            <a:rect l="l" t="t" r="r" b="b"/>
            <a:pathLst>
              <a:path w="1885950">
                <a:moveTo>
                  <a:pt x="0" y="0"/>
                </a:moveTo>
                <a:lnTo>
                  <a:pt x="1885955" y="0"/>
                </a:lnTo>
              </a:path>
            </a:pathLst>
          </a:custGeom>
          <a:ln w="47624">
            <a:solidFill>
              <a:srgbClr val="FFB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rgbClr val="FFB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rgbClr val="FFB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400591" y="841692"/>
            <a:ext cx="13486817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0" b="1" i="0">
                <a:solidFill>
                  <a:srgbClr val="FFB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327725" y="4020383"/>
            <a:ext cx="9632548" cy="2552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8600" y="2781300"/>
            <a:ext cx="13944600" cy="310662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IN" sz="10000" b="1" spc="-90" dirty="0">
                <a:solidFill>
                  <a:srgbClr val="002629"/>
                </a:solidFill>
                <a:latin typeface="Arial"/>
                <a:cs typeface="Arial"/>
              </a:rPr>
              <a:t>FACIAL </a:t>
            </a:r>
          </a:p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IN" sz="10000" b="1" spc="-150" dirty="0">
                <a:solidFill>
                  <a:srgbClr val="FFB000"/>
                </a:solidFill>
                <a:latin typeface="Arial"/>
                <a:cs typeface="Arial"/>
              </a:rPr>
              <a:t>EMOTION DETECTION </a:t>
            </a:r>
            <a:endParaRPr lang="en-IN" sz="10000" spc="-1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1071" y="1181101"/>
            <a:ext cx="12123129" cy="1384995"/>
          </a:xfrm>
        </p:spPr>
        <p:txBody>
          <a:bodyPr/>
          <a:lstStyle/>
          <a:p>
            <a:r>
              <a:rPr lang="en-US" dirty="0"/>
              <a:t>Problem Solution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1071" y="3046095"/>
            <a:ext cx="9632548" cy="5416868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To develop the solution we used the TensorFlow, </a:t>
            </a:r>
            <a:r>
              <a:rPr lang="en-US" sz="3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Keras</a:t>
            </a: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, OpenCV and NumPy etc. OpenCV library used for capturing and processing of video frames. TensorFlow and </a:t>
            </a:r>
            <a:r>
              <a:rPr lang="en-US" sz="32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Keras</a:t>
            </a: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library used to train the deep learning model. NumPy library is used to convert images into NumPy matrix.</a:t>
            </a:r>
          </a:p>
          <a:p>
            <a:pPr algn="just"/>
            <a:endParaRPr lang="en-US" sz="3200" b="0" i="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This solution recognizes facial emotion of  “Happy”, “Angry”, “Sad”, “Surprised”, “Disgusted”, “Neutral”, “Fear”.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265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1071" y="1181101"/>
            <a:ext cx="12123129" cy="1384995"/>
          </a:xfrm>
        </p:spPr>
        <p:txBody>
          <a:bodyPr/>
          <a:lstStyle/>
          <a:p>
            <a:r>
              <a:rPr lang="en-US" dirty="0"/>
              <a:t>Problem Solution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14600" y="2556649"/>
            <a:ext cx="9654250" cy="8863965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b="0" i="0" dirty="0">
                <a:solidFill>
                  <a:srgbClr val="111111"/>
                </a:solidFill>
                <a:effectLst/>
                <a:latin typeface="Roboto" panose="020B0604020202020204" pitchFamily="2" charset="0"/>
              </a:rPr>
              <a:t>Import required libraries.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b="0" i="0" dirty="0">
                <a:solidFill>
                  <a:srgbClr val="111111"/>
                </a:solidFill>
                <a:effectLst/>
                <a:latin typeface="Roboto" panose="020B0604020202020204" pitchFamily="2" charset="0"/>
              </a:rPr>
              <a:t>Generate image</a:t>
            </a: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s of classes which have less images to avoid biasing.</a:t>
            </a: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Resize the images in the dataset.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Create training data array of images.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Shuffle the images randomly.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Separate Dependent variable(Output Label) and Independent variable(Image Matrix).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Normalize the matrix values.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Import a pretrained model.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Change the last layer classes to seven and create a new model.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Compile the new model.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Train the model on given training data.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Save the trained model.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216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1071" y="1181101"/>
            <a:ext cx="12123129" cy="1384995"/>
          </a:xfrm>
        </p:spPr>
        <p:txBody>
          <a:bodyPr/>
          <a:lstStyle/>
          <a:p>
            <a:r>
              <a:rPr lang="en-US" dirty="0"/>
              <a:t>Problem Solution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14600" y="2556649"/>
            <a:ext cx="9654250" cy="6930251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Import required libraries.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Create a dictionary of emotions and their numbers.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Load the model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Load the weights of the model.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Initialize the webcam using OpenCV.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Take video frames until ‘q’ key is not pressed.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Give the frame to face detection pretrained model.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Detect faces available on camera.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rgbClr val="111111"/>
                </a:solidFill>
                <a:latin typeface="Roboto" panose="020B0604020202020204" pitchFamily="2" charset="0"/>
              </a:rPr>
              <a:t>Take each face available on the camera and Preprocess it as follows:</a:t>
            </a: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742950" lvl="1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Convert the coloured image to grayscale image.</a:t>
            </a:r>
          </a:p>
          <a:p>
            <a:pPr marL="742950" lvl="1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Get the co-ordinates of faces to plot the rectangle.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409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1071" y="1181101"/>
            <a:ext cx="12123129" cy="1384995"/>
          </a:xfrm>
        </p:spPr>
        <p:txBody>
          <a:bodyPr/>
          <a:lstStyle/>
          <a:p>
            <a:r>
              <a:rPr lang="en-US" dirty="0"/>
              <a:t>Problem Solution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14600" y="2556649"/>
            <a:ext cx="9654250" cy="3939540"/>
          </a:xfrm>
        </p:spPr>
        <p:txBody>
          <a:bodyPr/>
          <a:lstStyle/>
          <a:p>
            <a:pPr marL="742950" lvl="1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Get the cropped image of faces.</a:t>
            </a:r>
          </a:p>
          <a:p>
            <a:pPr marL="742950" lvl="1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Predict the Emotion and find the corresponding dictionary value. </a:t>
            </a:r>
          </a:p>
          <a:p>
            <a:pPr marL="742950" lvl="1" indent="-285750" algn="just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rgbClr val="111111"/>
                </a:solidFill>
                <a:latin typeface="Roboto" panose="020B0604020202020204" pitchFamily="2" charset="0"/>
              </a:rPr>
              <a:t>Output the emotion using OpenCV.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330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012640"/>
            <a:ext cx="12123129" cy="1384995"/>
          </a:xfrm>
        </p:spPr>
        <p:txBody>
          <a:bodyPr/>
          <a:lstStyle/>
          <a:p>
            <a:r>
              <a:rPr lang="en-IN" dirty="0"/>
              <a:t>Snapshots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14600" y="2556649"/>
            <a:ext cx="9654250" cy="1969770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BE9117C-F94D-4AF7-AD65-5F7F0BF14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833709"/>
            <a:ext cx="5550185" cy="419756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A17F6FC-34BD-4350-8A84-F8B5334CEA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875" y="4761102"/>
            <a:ext cx="5219968" cy="524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18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" y="1010023"/>
            <a:ext cx="12123129" cy="1384995"/>
          </a:xfrm>
        </p:spPr>
        <p:txBody>
          <a:bodyPr/>
          <a:lstStyle/>
          <a:p>
            <a:r>
              <a:rPr lang="en-IN" dirty="0"/>
              <a:t>Snapshots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14600" y="2556649"/>
            <a:ext cx="9654250" cy="1969770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FE0CC2-C57E-41DA-8DC3-BCF8B7F241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78" t="-2242" r="13219" b="2242"/>
          <a:stretch/>
        </p:blipFill>
        <p:spPr>
          <a:xfrm>
            <a:off x="533400" y="2732503"/>
            <a:ext cx="7620000" cy="55692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B415C0-B8D0-473E-AAE8-C9EB37F82B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560" y="4264907"/>
            <a:ext cx="5759746" cy="421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4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88302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141068"/>
            <a:ext cx="12123129" cy="1384995"/>
          </a:xfrm>
        </p:spPr>
        <p:txBody>
          <a:bodyPr/>
          <a:lstStyle/>
          <a:p>
            <a:r>
              <a:rPr lang="en-IN" dirty="0"/>
              <a:t>Snapshots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14600" y="2556649"/>
            <a:ext cx="9654250" cy="1969770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dirty="0">
              <a:solidFill>
                <a:srgbClr val="111111"/>
              </a:solidFill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9E148EB-A14E-4BA8-87A0-DA87F4C33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722127"/>
            <a:ext cx="6420180" cy="407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41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7708741"/>
            <a:ext cx="4411345" cy="2578735"/>
            <a:chOff x="0" y="7708741"/>
            <a:chExt cx="4411345" cy="2578735"/>
          </a:xfrm>
        </p:grpSpPr>
        <p:sp>
          <p:nvSpPr>
            <p:cNvPr id="3" name="object 3"/>
            <p:cNvSpPr/>
            <p:nvPr/>
          </p:nvSpPr>
          <p:spPr>
            <a:xfrm>
              <a:off x="0" y="7708741"/>
              <a:ext cx="4411345" cy="2578735"/>
            </a:xfrm>
            <a:custGeom>
              <a:avLst/>
              <a:gdLst/>
              <a:ahLst/>
              <a:cxnLst/>
              <a:rect l="l" t="t" r="r" b="b"/>
              <a:pathLst>
                <a:path w="4411345" h="2578734">
                  <a:moveTo>
                    <a:pt x="0" y="2578257"/>
                  </a:moveTo>
                  <a:lnTo>
                    <a:pt x="0" y="1833048"/>
                  </a:lnTo>
                  <a:lnTo>
                    <a:pt x="1833048" y="0"/>
                  </a:lnTo>
                  <a:lnTo>
                    <a:pt x="4411306" y="2578257"/>
                  </a:lnTo>
                  <a:lnTo>
                    <a:pt x="0" y="2578257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8054407"/>
              <a:ext cx="4065904" cy="2232660"/>
            </a:xfrm>
            <a:custGeom>
              <a:avLst/>
              <a:gdLst/>
              <a:ahLst/>
              <a:cxnLst/>
              <a:rect l="l" t="t" r="r" b="b"/>
              <a:pathLst>
                <a:path w="4065904" h="2232659">
                  <a:moveTo>
                    <a:pt x="0" y="1833116"/>
                  </a:moveTo>
                  <a:lnTo>
                    <a:pt x="1833116" y="0"/>
                  </a:lnTo>
                  <a:lnTo>
                    <a:pt x="4065708" y="2232591"/>
                  </a:lnTo>
                  <a:lnTo>
                    <a:pt x="3888841" y="2232591"/>
                  </a:lnTo>
                  <a:lnTo>
                    <a:pt x="1834998" y="178748"/>
                  </a:lnTo>
                  <a:lnTo>
                    <a:pt x="0" y="2013746"/>
                  </a:lnTo>
                  <a:lnTo>
                    <a:pt x="0" y="1833116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465628"/>
              <a:ext cx="1821814" cy="1821814"/>
            </a:xfrm>
            <a:custGeom>
              <a:avLst/>
              <a:gdLst/>
              <a:ahLst/>
              <a:cxnLst/>
              <a:rect l="l" t="t" r="r" b="b"/>
              <a:pathLst>
                <a:path w="1821814" h="1821815">
                  <a:moveTo>
                    <a:pt x="0" y="1821370"/>
                  </a:moveTo>
                  <a:lnTo>
                    <a:pt x="0" y="0"/>
                  </a:lnTo>
                  <a:lnTo>
                    <a:pt x="1821370" y="1821370"/>
                  </a:lnTo>
                  <a:lnTo>
                    <a:pt x="0" y="1821370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8560107"/>
              <a:ext cx="1727200" cy="1727200"/>
            </a:xfrm>
            <a:custGeom>
              <a:avLst/>
              <a:gdLst/>
              <a:ahLst/>
              <a:cxnLst/>
              <a:rect l="l" t="t" r="r" b="b"/>
              <a:pathLst>
                <a:path w="1727200" h="1727200">
                  <a:moveTo>
                    <a:pt x="0" y="1726891"/>
                  </a:moveTo>
                  <a:lnTo>
                    <a:pt x="0" y="0"/>
                  </a:lnTo>
                  <a:lnTo>
                    <a:pt x="1726891" y="1726891"/>
                  </a:lnTo>
                  <a:lnTo>
                    <a:pt x="0" y="172689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8936857"/>
              <a:ext cx="1350645" cy="1350645"/>
            </a:xfrm>
            <a:custGeom>
              <a:avLst/>
              <a:gdLst/>
              <a:ahLst/>
              <a:cxnLst/>
              <a:rect l="l" t="t" r="r" b="b"/>
              <a:pathLst>
                <a:path w="1350645" h="1350645">
                  <a:moveTo>
                    <a:pt x="0" y="0"/>
                  </a:moveTo>
                  <a:lnTo>
                    <a:pt x="1350142" y="1350142"/>
                  </a:lnTo>
                  <a:lnTo>
                    <a:pt x="1157311" y="1350142"/>
                  </a:lnTo>
                  <a:lnTo>
                    <a:pt x="0" y="192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11251866" y="9090963"/>
            <a:ext cx="7036434" cy="1196340"/>
          </a:xfrm>
          <a:custGeom>
            <a:avLst/>
            <a:gdLst/>
            <a:ahLst/>
            <a:cxnLst/>
            <a:rect l="l" t="t" r="r" b="b"/>
            <a:pathLst>
              <a:path w="7036434" h="1196340">
                <a:moveTo>
                  <a:pt x="5321167" y="945517"/>
                </a:moveTo>
                <a:lnTo>
                  <a:pt x="7036132" y="945517"/>
                </a:lnTo>
                <a:lnTo>
                  <a:pt x="7036132" y="924401"/>
                </a:lnTo>
                <a:lnTo>
                  <a:pt x="5330556" y="924401"/>
                </a:lnTo>
                <a:lnTo>
                  <a:pt x="4858763" y="473931"/>
                </a:lnTo>
                <a:lnTo>
                  <a:pt x="5330556" y="21115"/>
                </a:lnTo>
                <a:lnTo>
                  <a:pt x="7036132" y="21115"/>
                </a:lnTo>
                <a:lnTo>
                  <a:pt x="7036132" y="0"/>
                </a:lnTo>
                <a:lnTo>
                  <a:pt x="5321167" y="0"/>
                </a:lnTo>
                <a:lnTo>
                  <a:pt x="4839985" y="462200"/>
                </a:lnTo>
                <a:lnTo>
                  <a:pt x="2539701" y="462200"/>
                </a:lnTo>
                <a:lnTo>
                  <a:pt x="2524337" y="483316"/>
                </a:lnTo>
                <a:lnTo>
                  <a:pt x="4839985" y="483316"/>
                </a:lnTo>
                <a:lnTo>
                  <a:pt x="5321167" y="945517"/>
                </a:lnTo>
                <a:close/>
              </a:path>
              <a:path w="7036434" h="1196340">
                <a:moveTo>
                  <a:pt x="0" y="1196035"/>
                </a:moveTo>
                <a:lnTo>
                  <a:pt x="2035427" y="1196035"/>
                </a:lnTo>
                <a:lnTo>
                  <a:pt x="2551437" y="483316"/>
                </a:lnTo>
                <a:lnTo>
                  <a:pt x="2524337" y="483316"/>
                </a:lnTo>
                <a:lnTo>
                  <a:pt x="2013922" y="1184829"/>
                </a:lnTo>
                <a:lnTo>
                  <a:pt x="0" y="1184829"/>
                </a:lnTo>
                <a:lnTo>
                  <a:pt x="0" y="1196035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5998499" y="0"/>
            <a:ext cx="2289810" cy="2941955"/>
          </a:xfrm>
          <a:custGeom>
            <a:avLst/>
            <a:gdLst/>
            <a:ahLst/>
            <a:cxnLst/>
            <a:rect l="l" t="t" r="r" b="b"/>
            <a:pathLst>
              <a:path w="2289809" h="2941955">
                <a:moveTo>
                  <a:pt x="1582026" y="2941374"/>
                </a:moveTo>
                <a:lnTo>
                  <a:pt x="1576386" y="2941374"/>
                </a:lnTo>
                <a:lnTo>
                  <a:pt x="1551006" y="2941132"/>
                </a:lnTo>
                <a:lnTo>
                  <a:pt x="1525626" y="2940493"/>
                </a:lnTo>
                <a:lnTo>
                  <a:pt x="1474866" y="2938555"/>
                </a:lnTo>
                <a:lnTo>
                  <a:pt x="1470636" y="2938555"/>
                </a:lnTo>
                <a:lnTo>
                  <a:pt x="1466406" y="2934324"/>
                </a:lnTo>
                <a:lnTo>
                  <a:pt x="1466406" y="2925864"/>
                </a:lnTo>
                <a:lnTo>
                  <a:pt x="1470636" y="2921634"/>
                </a:lnTo>
                <a:lnTo>
                  <a:pt x="1474866" y="2921634"/>
                </a:lnTo>
                <a:lnTo>
                  <a:pt x="1500246" y="2923264"/>
                </a:lnTo>
                <a:lnTo>
                  <a:pt x="1525626" y="2924102"/>
                </a:lnTo>
                <a:lnTo>
                  <a:pt x="1551006" y="2924410"/>
                </a:lnTo>
                <a:lnTo>
                  <a:pt x="1582026" y="2924454"/>
                </a:lnTo>
                <a:lnTo>
                  <a:pt x="1586256" y="2928684"/>
                </a:lnTo>
                <a:lnTo>
                  <a:pt x="1586256" y="2937144"/>
                </a:lnTo>
                <a:lnTo>
                  <a:pt x="1582026" y="2941374"/>
                </a:lnTo>
                <a:close/>
              </a:path>
              <a:path w="2289809" h="2941955">
                <a:moveTo>
                  <a:pt x="1680727" y="2938555"/>
                </a:moveTo>
                <a:lnTo>
                  <a:pt x="1676497" y="2938555"/>
                </a:lnTo>
                <a:lnTo>
                  <a:pt x="1672267" y="2935735"/>
                </a:lnTo>
                <a:lnTo>
                  <a:pt x="1672267" y="2925864"/>
                </a:lnTo>
                <a:lnTo>
                  <a:pt x="1675087" y="2921634"/>
                </a:lnTo>
                <a:lnTo>
                  <a:pt x="1680727" y="2921634"/>
                </a:lnTo>
                <a:lnTo>
                  <a:pt x="1731487" y="2917228"/>
                </a:lnTo>
                <a:lnTo>
                  <a:pt x="1756867" y="2914694"/>
                </a:lnTo>
                <a:lnTo>
                  <a:pt x="1782247" y="2911764"/>
                </a:lnTo>
                <a:lnTo>
                  <a:pt x="1786477" y="2911764"/>
                </a:lnTo>
                <a:lnTo>
                  <a:pt x="1790707" y="2914584"/>
                </a:lnTo>
                <a:lnTo>
                  <a:pt x="1792117" y="2918814"/>
                </a:lnTo>
                <a:lnTo>
                  <a:pt x="1792117" y="2923044"/>
                </a:lnTo>
                <a:lnTo>
                  <a:pt x="1789297" y="2927274"/>
                </a:lnTo>
                <a:lnTo>
                  <a:pt x="1785067" y="2928684"/>
                </a:lnTo>
                <a:lnTo>
                  <a:pt x="1758652" y="2931615"/>
                </a:lnTo>
                <a:lnTo>
                  <a:pt x="1680727" y="2938555"/>
                </a:lnTo>
                <a:close/>
              </a:path>
              <a:path w="2289809" h="2941955">
                <a:moveTo>
                  <a:pt x="1377575" y="2928684"/>
                </a:moveTo>
                <a:lnTo>
                  <a:pt x="1373345" y="2928684"/>
                </a:lnTo>
                <a:lnTo>
                  <a:pt x="1347150" y="2925248"/>
                </a:lnTo>
                <a:lnTo>
                  <a:pt x="1295817" y="2916788"/>
                </a:lnTo>
                <a:lnTo>
                  <a:pt x="1263365" y="2906125"/>
                </a:lnTo>
                <a:lnTo>
                  <a:pt x="1263365" y="2901894"/>
                </a:lnTo>
                <a:lnTo>
                  <a:pt x="1264775" y="2897664"/>
                </a:lnTo>
                <a:lnTo>
                  <a:pt x="1269005" y="2894844"/>
                </a:lnTo>
                <a:lnTo>
                  <a:pt x="1273235" y="2894844"/>
                </a:lnTo>
                <a:lnTo>
                  <a:pt x="1298593" y="2899868"/>
                </a:lnTo>
                <a:lnTo>
                  <a:pt x="1323819" y="2904362"/>
                </a:lnTo>
                <a:lnTo>
                  <a:pt x="1348780" y="2908328"/>
                </a:lnTo>
                <a:lnTo>
                  <a:pt x="1373345" y="2911764"/>
                </a:lnTo>
                <a:lnTo>
                  <a:pt x="1377575" y="2911764"/>
                </a:lnTo>
                <a:lnTo>
                  <a:pt x="1381805" y="2915995"/>
                </a:lnTo>
                <a:lnTo>
                  <a:pt x="1380395" y="2921634"/>
                </a:lnTo>
                <a:lnTo>
                  <a:pt x="1381805" y="2925864"/>
                </a:lnTo>
                <a:lnTo>
                  <a:pt x="1377575" y="2928684"/>
                </a:lnTo>
                <a:close/>
              </a:path>
              <a:path w="2289809" h="2941955">
                <a:moveTo>
                  <a:pt x="1885178" y="2911764"/>
                </a:moveTo>
                <a:lnTo>
                  <a:pt x="1879537" y="2911764"/>
                </a:lnTo>
                <a:lnTo>
                  <a:pt x="1876718" y="2908945"/>
                </a:lnTo>
                <a:lnTo>
                  <a:pt x="1873897" y="2900484"/>
                </a:lnTo>
                <a:lnTo>
                  <a:pt x="1876718" y="2896254"/>
                </a:lnTo>
                <a:lnTo>
                  <a:pt x="1882358" y="2894844"/>
                </a:lnTo>
                <a:lnTo>
                  <a:pt x="1932236" y="2884093"/>
                </a:lnTo>
                <a:lnTo>
                  <a:pt x="1956713" y="2878387"/>
                </a:lnTo>
                <a:lnTo>
                  <a:pt x="1981058" y="2872284"/>
                </a:lnTo>
                <a:lnTo>
                  <a:pt x="1985288" y="2870874"/>
                </a:lnTo>
                <a:lnTo>
                  <a:pt x="1990928" y="2873694"/>
                </a:lnTo>
                <a:lnTo>
                  <a:pt x="1990928" y="2877924"/>
                </a:lnTo>
                <a:lnTo>
                  <a:pt x="1992338" y="2882154"/>
                </a:lnTo>
                <a:lnTo>
                  <a:pt x="1989518" y="2887794"/>
                </a:lnTo>
                <a:lnTo>
                  <a:pt x="1985288" y="2887794"/>
                </a:lnTo>
                <a:lnTo>
                  <a:pt x="1935762" y="2900308"/>
                </a:lnTo>
                <a:lnTo>
                  <a:pt x="1910536" y="2906234"/>
                </a:lnTo>
                <a:lnTo>
                  <a:pt x="1885178" y="2911764"/>
                </a:lnTo>
                <a:close/>
              </a:path>
              <a:path w="2289809" h="2941955">
                <a:moveTo>
                  <a:pt x="1175944" y="2889204"/>
                </a:moveTo>
                <a:lnTo>
                  <a:pt x="1168894" y="2889204"/>
                </a:lnTo>
                <a:lnTo>
                  <a:pt x="1144352" y="2882595"/>
                </a:lnTo>
                <a:lnTo>
                  <a:pt x="1119544" y="2875457"/>
                </a:lnTo>
                <a:lnTo>
                  <a:pt x="1094737" y="2867790"/>
                </a:lnTo>
                <a:lnTo>
                  <a:pt x="1065964" y="2858184"/>
                </a:lnTo>
                <a:lnTo>
                  <a:pt x="1063144" y="2853954"/>
                </a:lnTo>
                <a:lnTo>
                  <a:pt x="1064554" y="2848314"/>
                </a:lnTo>
                <a:lnTo>
                  <a:pt x="1065964" y="2844084"/>
                </a:lnTo>
                <a:lnTo>
                  <a:pt x="1070194" y="2841264"/>
                </a:lnTo>
                <a:lnTo>
                  <a:pt x="1075834" y="2842674"/>
                </a:lnTo>
                <a:lnTo>
                  <a:pt x="1100157" y="2850870"/>
                </a:lnTo>
                <a:lnTo>
                  <a:pt x="1124479" y="2858537"/>
                </a:lnTo>
                <a:lnTo>
                  <a:pt x="1148802" y="2865675"/>
                </a:lnTo>
                <a:lnTo>
                  <a:pt x="1173125" y="2872284"/>
                </a:lnTo>
                <a:lnTo>
                  <a:pt x="1177355" y="2873694"/>
                </a:lnTo>
                <a:lnTo>
                  <a:pt x="1180175" y="2877924"/>
                </a:lnTo>
                <a:lnTo>
                  <a:pt x="1178765" y="2882154"/>
                </a:lnTo>
                <a:lnTo>
                  <a:pt x="1178764" y="2886384"/>
                </a:lnTo>
                <a:lnTo>
                  <a:pt x="1175944" y="2889204"/>
                </a:lnTo>
                <a:close/>
              </a:path>
              <a:path w="2289809" h="2941955">
                <a:moveTo>
                  <a:pt x="2085398" y="2858184"/>
                </a:moveTo>
                <a:lnTo>
                  <a:pt x="2083989" y="2858184"/>
                </a:lnTo>
                <a:lnTo>
                  <a:pt x="2076938" y="2858184"/>
                </a:lnTo>
                <a:lnTo>
                  <a:pt x="2074119" y="2855364"/>
                </a:lnTo>
                <a:lnTo>
                  <a:pt x="2072708" y="2852544"/>
                </a:lnTo>
                <a:lnTo>
                  <a:pt x="2071298" y="2848314"/>
                </a:lnTo>
                <a:lnTo>
                  <a:pt x="2074119" y="2842674"/>
                </a:lnTo>
                <a:lnTo>
                  <a:pt x="2078348" y="2841264"/>
                </a:lnTo>
                <a:lnTo>
                  <a:pt x="2126289" y="2824168"/>
                </a:lnTo>
                <a:lnTo>
                  <a:pt x="2150127" y="2815289"/>
                </a:lnTo>
                <a:lnTo>
                  <a:pt x="2174229" y="2806014"/>
                </a:lnTo>
                <a:lnTo>
                  <a:pt x="2178459" y="2804604"/>
                </a:lnTo>
                <a:lnTo>
                  <a:pt x="2184099" y="2806014"/>
                </a:lnTo>
                <a:lnTo>
                  <a:pt x="2186919" y="2814474"/>
                </a:lnTo>
                <a:lnTo>
                  <a:pt x="2185509" y="2820114"/>
                </a:lnTo>
                <a:lnTo>
                  <a:pt x="2181279" y="2821524"/>
                </a:lnTo>
                <a:lnTo>
                  <a:pt x="2157771" y="2831020"/>
                </a:lnTo>
                <a:lnTo>
                  <a:pt x="2133867" y="2840383"/>
                </a:lnTo>
                <a:lnTo>
                  <a:pt x="2109699" y="2849482"/>
                </a:lnTo>
                <a:lnTo>
                  <a:pt x="2085398" y="2858184"/>
                </a:lnTo>
                <a:close/>
              </a:path>
              <a:path w="2289809" h="2941955">
                <a:moveTo>
                  <a:pt x="981364" y="2822934"/>
                </a:moveTo>
                <a:lnTo>
                  <a:pt x="975724" y="2822934"/>
                </a:lnTo>
                <a:lnTo>
                  <a:pt x="952238" y="2813152"/>
                </a:lnTo>
                <a:lnTo>
                  <a:pt x="928488" y="2802842"/>
                </a:lnTo>
                <a:lnTo>
                  <a:pt x="904738" y="2792002"/>
                </a:lnTo>
                <a:lnTo>
                  <a:pt x="881253" y="2780634"/>
                </a:lnTo>
                <a:lnTo>
                  <a:pt x="877023" y="2779224"/>
                </a:lnTo>
                <a:lnTo>
                  <a:pt x="875613" y="2773584"/>
                </a:lnTo>
                <a:lnTo>
                  <a:pt x="878433" y="2765124"/>
                </a:lnTo>
                <a:lnTo>
                  <a:pt x="884073" y="2763714"/>
                </a:lnTo>
                <a:lnTo>
                  <a:pt x="888303" y="2765124"/>
                </a:lnTo>
                <a:lnTo>
                  <a:pt x="911568" y="2776492"/>
                </a:lnTo>
                <a:lnTo>
                  <a:pt x="934833" y="2787331"/>
                </a:lnTo>
                <a:lnTo>
                  <a:pt x="958098" y="2797642"/>
                </a:lnTo>
                <a:lnTo>
                  <a:pt x="981364" y="2807424"/>
                </a:lnTo>
                <a:lnTo>
                  <a:pt x="985594" y="2808834"/>
                </a:lnTo>
                <a:lnTo>
                  <a:pt x="988414" y="2814474"/>
                </a:lnTo>
                <a:lnTo>
                  <a:pt x="985594" y="2818704"/>
                </a:lnTo>
                <a:lnTo>
                  <a:pt x="984184" y="2821524"/>
                </a:lnTo>
                <a:lnTo>
                  <a:pt x="981364" y="2822934"/>
                </a:lnTo>
                <a:close/>
              </a:path>
              <a:path w="2289809" h="2941955">
                <a:moveTo>
                  <a:pt x="2277160" y="2779224"/>
                </a:moveTo>
                <a:lnTo>
                  <a:pt x="2268699" y="2779224"/>
                </a:lnTo>
                <a:lnTo>
                  <a:pt x="2265879" y="2777814"/>
                </a:lnTo>
                <a:lnTo>
                  <a:pt x="2264469" y="2774994"/>
                </a:lnTo>
                <a:lnTo>
                  <a:pt x="2263059" y="2770764"/>
                </a:lnTo>
                <a:lnTo>
                  <a:pt x="2264469" y="2765124"/>
                </a:lnTo>
                <a:lnTo>
                  <a:pt x="2268699" y="2763714"/>
                </a:lnTo>
                <a:lnTo>
                  <a:pt x="2289500" y="2752905"/>
                </a:lnTo>
                <a:lnTo>
                  <a:pt x="2289500" y="2772690"/>
                </a:lnTo>
                <a:lnTo>
                  <a:pt x="2277160" y="2779224"/>
                </a:lnTo>
                <a:close/>
              </a:path>
              <a:path w="2289809" h="2941955">
                <a:moveTo>
                  <a:pt x="796653" y="2732694"/>
                </a:moveTo>
                <a:lnTo>
                  <a:pt x="791013" y="2732694"/>
                </a:lnTo>
                <a:lnTo>
                  <a:pt x="789603" y="2731284"/>
                </a:lnTo>
                <a:lnTo>
                  <a:pt x="767417" y="2718329"/>
                </a:lnTo>
                <a:lnTo>
                  <a:pt x="745364" y="2704846"/>
                </a:lnTo>
                <a:lnTo>
                  <a:pt x="723575" y="2690834"/>
                </a:lnTo>
                <a:lnTo>
                  <a:pt x="702182" y="2676293"/>
                </a:lnTo>
                <a:lnTo>
                  <a:pt x="697952" y="2673473"/>
                </a:lnTo>
                <a:lnTo>
                  <a:pt x="696542" y="2667833"/>
                </a:lnTo>
                <a:lnTo>
                  <a:pt x="699362" y="2665013"/>
                </a:lnTo>
                <a:lnTo>
                  <a:pt x="702182" y="2660783"/>
                </a:lnTo>
                <a:lnTo>
                  <a:pt x="707822" y="2659373"/>
                </a:lnTo>
                <a:lnTo>
                  <a:pt x="710642" y="2662193"/>
                </a:lnTo>
                <a:lnTo>
                  <a:pt x="732013" y="2675919"/>
                </a:lnTo>
                <a:lnTo>
                  <a:pt x="753647" y="2689512"/>
                </a:lnTo>
                <a:lnTo>
                  <a:pt x="775282" y="2702841"/>
                </a:lnTo>
                <a:lnTo>
                  <a:pt x="796653" y="2715774"/>
                </a:lnTo>
                <a:lnTo>
                  <a:pt x="800883" y="2718594"/>
                </a:lnTo>
                <a:lnTo>
                  <a:pt x="802293" y="2722824"/>
                </a:lnTo>
                <a:lnTo>
                  <a:pt x="799473" y="2727054"/>
                </a:lnTo>
                <a:lnTo>
                  <a:pt x="799473" y="2731284"/>
                </a:lnTo>
                <a:lnTo>
                  <a:pt x="796653" y="2732694"/>
                </a:lnTo>
                <a:close/>
              </a:path>
              <a:path w="2289809" h="2941955">
                <a:moveTo>
                  <a:pt x="626042" y="2618483"/>
                </a:moveTo>
                <a:lnTo>
                  <a:pt x="618992" y="2618483"/>
                </a:lnTo>
                <a:lnTo>
                  <a:pt x="617582" y="2617073"/>
                </a:lnTo>
                <a:lnTo>
                  <a:pt x="577397" y="2585171"/>
                </a:lnTo>
                <a:lnTo>
                  <a:pt x="557304" y="2568890"/>
                </a:lnTo>
                <a:lnTo>
                  <a:pt x="537211" y="2552213"/>
                </a:lnTo>
                <a:lnTo>
                  <a:pt x="532981" y="2549393"/>
                </a:lnTo>
                <a:lnTo>
                  <a:pt x="532981" y="2543752"/>
                </a:lnTo>
                <a:lnTo>
                  <a:pt x="538621" y="2535293"/>
                </a:lnTo>
                <a:lnTo>
                  <a:pt x="544261" y="2535293"/>
                </a:lnTo>
                <a:lnTo>
                  <a:pt x="548492" y="2538113"/>
                </a:lnTo>
                <a:lnTo>
                  <a:pt x="567769" y="2554790"/>
                </a:lnTo>
                <a:lnTo>
                  <a:pt x="587443" y="2571071"/>
                </a:lnTo>
                <a:lnTo>
                  <a:pt x="607381" y="2587088"/>
                </a:lnTo>
                <a:lnTo>
                  <a:pt x="627452" y="2602973"/>
                </a:lnTo>
                <a:lnTo>
                  <a:pt x="631682" y="2605793"/>
                </a:lnTo>
                <a:lnTo>
                  <a:pt x="631682" y="2611433"/>
                </a:lnTo>
                <a:lnTo>
                  <a:pt x="628862" y="2614253"/>
                </a:lnTo>
                <a:lnTo>
                  <a:pt x="628862" y="2617073"/>
                </a:lnTo>
                <a:lnTo>
                  <a:pt x="626042" y="2618483"/>
                </a:lnTo>
                <a:close/>
              </a:path>
              <a:path w="2289809" h="2941955">
                <a:moveTo>
                  <a:pt x="470941" y="2483122"/>
                </a:moveTo>
                <a:lnTo>
                  <a:pt x="466711" y="2483122"/>
                </a:lnTo>
                <a:lnTo>
                  <a:pt x="463891" y="2480302"/>
                </a:lnTo>
                <a:lnTo>
                  <a:pt x="428112" y="2443466"/>
                </a:lnTo>
                <a:lnTo>
                  <a:pt x="393391" y="2405572"/>
                </a:lnTo>
                <a:lnTo>
                  <a:pt x="390571" y="2401342"/>
                </a:lnTo>
                <a:lnTo>
                  <a:pt x="390571" y="2397112"/>
                </a:lnTo>
                <a:lnTo>
                  <a:pt x="394801" y="2392882"/>
                </a:lnTo>
                <a:lnTo>
                  <a:pt x="399031" y="2390062"/>
                </a:lnTo>
                <a:lnTo>
                  <a:pt x="403261" y="2390062"/>
                </a:lnTo>
                <a:lnTo>
                  <a:pt x="407491" y="2394292"/>
                </a:lnTo>
                <a:lnTo>
                  <a:pt x="424653" y="2413305"/>
                </a:lnTo>
                <a:lnTo>
                  <a:pt x="442212" y="2432186"/>
                </a:lnTo>
                <a:lnTo>
                  <a:pt x="460036" y="2450803"/>
                </a:lnTo>
                <a:lnTo>
                  <a:pt x="477991" y="2469022"/>
                </a:lnTo>
                <a:lnTo>
                  <a:pt x="480811" y="2471843"/>
                </a:lnTo>
                <a:lnTo>
                  <a:pt x="480811" y="2477483"/>
                </a:lnTo>
                <a:lnTo>
                  <a:pt x="477991" y="2481712"/>
                </a:lnTo>
                <a:lnTo>
                  <a:pt x="473761" y="2481712"/>
                </a:lnTo>
                <a:lnTo>
                  <a:pt x="470941" y="2483122"/>
                </a:lnTo>
                <a:close/>
              </a:path>
              <a:path w="2289809" h="2941955">
                <a:moveTo>
                  <a:pt x="335581" y="2329432"/>
                </a:moveTo>
                <a:lnTo>
                  <a:pt x="331350" y="2329432"/>
                </a:lnTo>
                <a:lnTo>
                  <a:pt x="328530" y="2328022"/>
                </a:lnTo>
                <a:lnTo>
                  <a:pt x="296277" y="2285545"/>
                </a:lnTo>
                <a:lnTo>
                  <a:pt x="266490" y="2243421"/>
                </a:lnTo>
                <a:lnTo>
                  <a:pt x="263670" y="2239191"/>
                </a:lnTo>
                <a:lnTo>
                  <a:pt x="265080" y="2233551"/>
                </a:lnTo>
                <a:lnTo>
                  <a:pt x="269310" y="2232141"/>
                </a:lnTo>
                <a:lnTo>
                  <a:pt x="273540" y="2229321"/>
                </a:lnTo>
                <a:lnTo>
                  <a:pt x="279180" y="2230731"/>
                </a:lnTo>
                <a:lnTo>
                  <a:pt x="280590" y="2234961"/>
                </a:lnTo>
                <a:lnTo>
                  <a:pt x="294801" y="2256089"/>
                </a:lnTo>
                <a:lnTo>
                  <a:pt x="309672" y="2277085"/>
                </a:lnTo>
                <a:lnTo>
                  <a:pt x="324807" y="2297817"/>
                </a:lnTo>
                <a:lnTo>
                  <a:pt x="339811" y="2318152"/>
                </a:lnTo>
                <a:lnTo>
                  <a:pt x="342631" y="2322382"/>
                </a:lnTo>
                <a:lnTo>
                  <a:pt x="342631" y="2326612"/>
                </a:lnTo>
                <a:lnTo>
                  <a:pt x="340516" y="2328022"/>
                </a:lnTo>
                <a:lnTo>
                  <a:pt x="336991" y="2328022"/>
                </a:lnTo>
                <a:lnTo>
                  <a:pt x="335581" y="2329432"/>
                </a:lnTo>
                <a:close/>
              </a:path>
              <a:path w="2289809" h="2941955">
                <a:moveTo>
                  <a:pt x="338401" y="2329432"/>
                </a:moveTo>
                <a:lnTo>
                  <a:pt x="336991" y="2328022"/>
                </a:lnTo>
                <a:lnTo>
                  <a:pt x="340516" y="2328022"/>
                </a:lnTo>
                <a:lnTo>
                  <a:pt x="338401" y="2329432"/>
                </a:lnTo>
                <a:close/>
              </a:path>
              <a:path w="2289809" h="2941955">
                <a:moveTo>
                  <a:pt x="224190" y="2158821"/>
                </a:moveTo>
                <a:lnTo>
                  <a:pt x="217140" y="2158821"/>
                </a:lnTo>
                <a:lnTo>
                  <a:pt x="214320" y="2157411"/>
                </a:lnTo>
                <a:lnTo>
                  <a:pt x="212910" y="2154591"/>
                </a:lnTo>
                <a:lnTo>
                  <a:pt x="200242" y="2132163"/>
                </a:lnTo>
                <a:lnTo>
                  <a:pt x="187706" y="2109470"/>
                </a:lnTo>
                <a:lnTo>
                  <a:pt x="175435" y="2086778"/>
                </a:lnTo>
                <a:lnTo>
                  <a:pt x="163560" y="2064350"/>
                </a:lnTo>
                <a:lnTo>
                  <a:pt x="162150" y="2060120"/>
                </a:lnTo>
                <a:lnTo>
                  <a:pt x="163560" y="2054480"/>
                </a:lnTo>
                <a:lnTo>
                  <a:pt x="172020" y="2051660"/>
                </a:lnTo>
                <a:lnTo>
                  <a:pt x="177660" y="2053070"/>
                </a:lnTo>
                <a:lnTo>
                  <a:pt x="179070" y="2057300"/>
                </a:lnTo>
                <a:lnTo>
                  <a:pt x="202511" y="2102421"/>
                </a:lnTo>
                <a:lnTo>
                  <a:pt x="214562" y="2125113"/>
                </a:lnTo>
                <a:lnTo>
                  <a:pt x="227010" y="2147541"/>
                </a:lnTo>
                <a:lnTo>
                  <a:pt x="229830" y="2151771"/>
                </a:lnTo>
                <a:lnTo>
                  <a:pt x="228420" y="2157411"/>
                </a:lnTo>
                <a:lnTo>
                  <a:pt x="224190" y="2158821"/>
                </a:lnTo>
                <a:close/>
              </a:path>
              <a:path w="2289809" h="2941955">
                <a:moveTo>
                  <a:pt x="132540" y="1975520"/>
                </a:moveTo>
                <a:lnTo>
                  <a:pt x="125490" y="1975520"/>
                </a:lnTo>
                <a:lnTo>
                  <a:pt x="121260" y="1974110"/>
                </a:lnTo>
                <a:lnTo>
                  <a:pt x="119850" y="1969880"/>
                </a:lnTo>
                <a:lnTo>
                  <a:pt x="110354" y="1946373"/>
                </a:lnTo>
                <a:lnTo>
                  <a:pt x="100991" y="1922469"/>
                </a:lnTo>
                <a:lnTo>
                  <a:pt x="91892" y="1898300"/>
                </a:lnTo>
                <a:lnTo>
                  <a:pt x="83189" y="1874000"/>
                </a:lnTo>
                <a:lnTo>
                  <a:pt x="81779" y="1869769"/>
                </a:lnTo>
                <a:lnTo>
                  <a:pt x="84599" y="1864130"/>
                </a:lnTo>
                <a:lnTo>
                  <a:pt x="93059" y="1861309"/>
                </a:lnTo>
                <a:lnTo>
                  <a:pt x="98699" y="1864130"/>
                </a:lnTo>
                <a:lnTo>
                  <a:pt x="100109" y="1868359"/>
                </a:lnTo>
                <a:lnTo>
                  <a:pt x="108614" y="1892462"/>
                </a:lnTo>
                <a:lnTo>
                  <a:pt x="117382" y="1916300"/>
                </a:lnTo>
                <a:lnTo>
                  <a:pt x="126679" y="1940138"/>
                </a:lnTo>
                <a:lnTo>
                  <a:pt x="136770" y="1964240"/>
                </a:lnTo>
                <a:lnTo>
                  <a:pt x="138180" y="1968470"/>
                </a:lnTo>
                <a:lnTo>
                  <a:pt x="136770" y="1974110"/>
                </a:lnTo>
                <a:lnTo>
                  <a:pt x="132540" y="1975520"/>
                </a:lnTo>
                <a:close/>
              </a:path>
              <a:path w="2289809" h="2941955">
                <a:moveTo>
                  <a:pt x="67679" y="1780939"/>
                </a:moveTo>
                <a:lnTo>
                  <a:pt x="57809" y="1780939"/>
                </a:lnTo>
                <a:lnTo>
                  <a:pt x="54989" y="1778119"/>
                </a:lnTo>
                <a:lnTo>
                  <a:pt x="41065" y="1725773"/>
                </a:lnTo>
                <a:lnTo>
                  <a:pt x="29609" y="1675189"/>
                </a:lnTo>
                <a:lnTo>
                  <a:pt x="28199" y="1670959"/>
                </a:lnTo>
                <a:lnTo>
                  <a:pt x="31019" y="1666729"/>
                </a:lnTo>
                <a:lnTo>
                  <a:pt x="36659" y="1665319"/>
                </a:lnTo>
                <a:lnTo>
                  <a:pt x="40889" y="1663909"/>
                </a:lnTo>
                <a:lnTo>
                  <a:pt x="45119" y="1666729"/>
                </a:lnTo>
                <a:lnTo>
                  <a:pt x="46529" y="1672369"/>
                </a:lnTo>
                <a:lnTo>
                  <a:pt x="51839" y="1697507"/>
                </a:lnTo>
                <a:lnTo>
                  <a:pt x="57280" y="1722248"/>
                </a:lnTo>
                <a:lnTo>
                  <a:pt x="62987" y="1746725"/>
                </a:lnTo>
                <a:lnTo>
                  <a:pt x="69089" y="1771069"/>
                </a:lnTo>
                <a:lnTo>
                  <a:pt x="70499" y="1775299"/>
                </a:lnTo>
                <a:lnTo>
                  <a:pt x="67679" y="1780939"/>
                </a:lnTo>
                <a:close/>
              </a:path>
              <a:path w="2289809" h="2941955">
                <a:moveTo>
                  <a:pt x="22559" y="1580718"/>
                </a:moveTo>
                <a:lnTo>
                  <a:pt x="18329" y="1580718"/>
                </a:lnTo>
                <a:lnTo>
                  <a:pt x="14099" y="1577898"/>
                </a:lnTo>
                <a:lnTo>
                  <a:pt x="14099" y="1573668"/>
                </a:lnTo>
                <a:lnTo>
                  <a:pt x="10971" y="1548068"/>
                </a:lnTo>
                <a:lnTo>
                  <a:pt x="8107" y="1522203"/>
                </a:lnTo>
                <a:lnTo>
                  <a:pt x="5758" y="1496118"/>
                </a:lnTo>
                <a:lnTo>
                  <a:pt x="4229" y="1470738"/>
                </a:lnTo>
                <a:lnTo>
                  <a:pt x="4229" y="1466508"/>
                </a:lnTo>
                <a:lnTo>
                  <a:pt x="7049" y="1462278"/>
                </a:lnTo>
                <a:lnTo>
                  <a:pt x="16919" y="1462278"/>
                </a:lnTo>
                <a:lnTo>
                  <a:pt x="21149" y="1465098"/>
                </a:lnTo>
                <a:lnTo>
                  <a:pt x="21149" y="1470738"/>
                </a:lnTo>
                <a:lnTo>
                  <a:pt x="23306" y="1496338"/>
                </a:lnTo>
                <a:lnTo>
                  <a:pt x="25626" y="1522203"/>
                </a:lnTo>
                <a:lnTo>
                  <a:pt x="28089" y="1546878"/>
                </a:lnTo>
                <a:lnTo>
                  <a:pt x="31019" y="1572258"/>
                </a:lnTo>
                <a:lnTo>
                  <a:pt x="31019" y="1575078"/>
                </a:lnTo>
                <a:lnTo>
                  <a:pt x="28199" y="1579308"/>
                </a:lnTo>
                <a:lnTo>
                  <a:pt x="22559" y="1580718"/>
                </a:lnTo>
                <a:close/>
              </a:path>
              <a:path w="2289809" h="2941955">
                <a:moveTo>
                  <a:pt x="14099" y="1376267"/>
                </a:moveTo>
                <a:lnTo>
                  <a:pt x="4229" y="1376267"/>
                </a:lnTo>
                <a:lnTo>
                  <a:pt x="0" y="1372038"/>
                </a:lnTo>
                <a:lnTo>
                  <a:pt x="924" y="1314403"/>
                </a:lnTo>
                <a:lnTo>
                  <a:pt x="2819" y="1264877"/>
                </a:lnTo>
                <a:lnTo>
                  <a:pt x="2819" y="1260647"/>
                </a:lnTo>
                <a:lnTo>
                  <a:pt x="7049" y="1256417"/>
                </a:lnTo>
                <a:lnTo>
                  <a:pt x="15509" y="1256417"/>
                </a:lnTo>
                <a:lnTo>
                  <a:pt x="19739" y="1260647"/>
                </a:lnTo>
                <a:lnTo>
                  <a:pt x="19739" y="1264877"/>
                </a:lnTo>
                <a:lnTo>
                  <a:pt x="18674" y="1290257"/>
                </a:lnTo>
                <a:lnTo>
                  <a:pt x="17800" y="1314403"/>
                </a:lnTo>
                <a:lnTo>
                  <a:pt x="17161" y="1339629"/>
                </a:lnTo>
                <a:lnTo>
                  <a:pt x="16919" y="1364987"/>
                </a:lnTo>
                <a:lnTo>
                  <a:pt x="16919" y="1372038"/>
                </a:lnTo>
                <a:lnTo>
                  <a:pt x="14099" y="1376267"/>
                </a:lnTo>
                <a:close/>
              </a:path>
              <a:path w="2289809" h="2941955">
                <a:moveTo>
                  <a:pt x="26789" y="1171816"/>
                </a:moveTo>
                <a:lnTo>
                  <a:pt x="16919" y="1171816"/>
                </a:lnTo>
                <a:lnTo>
                  <a:pt x="14099" y="1167586"/>
                </a:lnTo>
                <a:lnTo>
                  <a:pt x="14099" y="1161946"/>
                </a:lnTo>
                <a:lnTo>
                  <a:pt x="17536" y="1136566"/>
                </a:lnTo>
                <a:lnTo>
                  <a:pt x="25996" y="1085806"/>
                </a:lnTo>
                <a:lnTo>
                  <a:pt x="36659" y="1053376"/>
                </a:lnTo>
                <a:lnTo>
                  <a:pt x="40889" y="1053376"/>
                </a:lnTo>
                <a:lnTo>
                  <a:pt x="45119" y="1054786"/>
                </a:lnTo>
                <a:lnTo>
                  <a:pt x="47939" y="1059016"/>
                </a:lnTo>
                <a:lnTo>
                  <a:pt x="47939" y="1063246"/>
                </a:lnTo>
                <a:lnTo>
                  <a:pt x="42916" y="1088604"/>
                </a:lnTo>
                <a:lnTo>
                  <a:pt x="38422" y="1113830"/>
                </a:lnTo>
                <a:lnTo>
                  <a:pt x="34456" y="1138791"/>
                </a:lnTo>
                <a:lnTo>
                  <a:pt x="31019" y="1163356"/>
                </a:lnTo>
                <a:lnTo>
                  <a:pt x="29609" y="1167586"/>
                </a:lnTo>
                <a:lnTo>
                  <a:pt x="26789" y="1171816"/>
                </a:lnTo>
                <a:close/>
              </a:path>
              <a:path w="2289809" h="2941955">
                <a:moveTo>
                  <a:pt x="64859" y="970185"/>
                </a:moveTo>
                <a:lnTo>
                  <a:pt x="59219" y="970185"/>
                </a:lnTo>
                <a:lnTo>
                  <a:pt x="54989" y="968775"/>
                </a:lnTo>
                <a:lnTo>
                  <a:pt x="52169" y="964545"/>
                </a:lnTo>
                <a:lnTo>
                  <a:pt x="53579" y="958905"/>
                </a:lnTo>
                <a:lnTo>
                  <a:pt x="67327" y="909555"/>
                </a:lnTo>
                <a:lnTo>
                  <a:pt x="84599" y="855975"/>
                </a:lnTo>
                <a:lnTo>
                  <a:pt x="88829" y="853155"/>
                </a:lnTo>
                <a:lnTo>
                  <a:pt x="94469" y="855975"/>
                </a:lnTo>
                <a:lnTo>
                  <a:pt x="98699" y="857385"/>
                </a:lnTo>
                <a:lnTo>
                  <a:pt x="101519" y="861615"/>
                </a:lnTo>
                <a:lnTo>
                  <a:pt x="100109" y="867255"/>
                </a:lnTo>
                <a:lnTo>
                  <a:pt x="91914" y="891578"/>
                </a:lnTo>
                <a:lnTo>
                  <a:pt x="84247" y="915900"/>
                </a:lnTo>
                <a:lnTo>
                  <a:pt x="77109" y="940223"/>
                </a:lnTo>
                <a:lnTo>
                  <a:pt x="70499" y="964545"/>
                </a:lnTo>
                <a:lnTo>
                  <a:pt x="69089" y="967365"/>
                </a:lnTo>
                <a:lnTo>
                  <a:pt x="64859" y="970185"/>
                </a:lnTo>
                <a:close/>
              </a:path>
              <a:path w="2289809" h="2941955">
                <a:moveTo>
                  <a:pt x="131130" y="775605"/>
                </a:moveTo>
                <a:lnTo>
                  <a:pt x="124080" y="775605"/>
                </a:lnTo>
                <a:lnTo>
                  <a:pt x="119849" y="774194"/>
                </a:lnTo>
                <a:lnTo>
                  <a:pt x="117030" y="768554"/>
                </a:lnTo>
                <a:lnTo>
                  <a:pt x="119850" y="764324"/>
                </a:lnTo>
                <a:lnTo>
                  <a:pt x="129631" y="740839"/>
                </a:lnTo>
                <a:lnTo>
                  <a:pt x="139942" y="717089"/>
                </a:lnTo>
                <a:lnTo>
                  <a:pt x="150782" y="693339"/>
                </a:lnTo>
                <a:lnTo>
                  <a:pt x="162150" y="669854"/>
                </a:lnTo>
                <a:lnTo>
                  <a:pt x="163560" y="665624"/>
                </a:lnTo>
                <a:lnTo>
                  <a:pt x="169200" y="664214"/>
                </a:lnTo>
                <a:lnTo>
                  <a:pt x="177660" y="667034"/>
                </a:lnTo>
                <a:lnTo>
                  <a:pt x="179070" y="672674"/>
                </a:lnTo>
                <a:lnTo>
                  <a:pt x="177660" y="676904"/>
                </a:lnTo>
                <a:lnTo>
                  <a:pt x="166292" y="700169"/>
                </a:lnTo>
                <a:lnTo>
                  <a:pt x="155452" y="723434"/>
                </a:lnTo>
                <a:lnTo>
                  <a:pt x="145142" y="746699"/>
                </a:lnTo>
                <a:lnTo>
                  <a:pt x="135360" y="769964"/>
                </a:lnTo>
                <a:lnTo>
                  <a:pt x="133949" y="774195"/>
                </a:lnTo>
                <a:lnTo>
                  <a:pt x="131130" y="775605"/>
                </a:lnTo>
                <a:close/>
              </a:path>
              <a:path w="2289809" h="2941955">
                <a:moveTo>
                  <a:pt x="221370" y="590894"/>
                </a:moveTo>
                <a:lnTo>
                  <a:pt x="214320" y="590894"/>
                </a:lnTo>
                <a:lnTo>
                  <a:pt x="212910" y="589484"/>
                </a:lnTo>
                <a:lnTo>
                  <a:pt x="208680" y="586664"/>
                </a:lnTo>
                <a:lnTo>
                  <a:pt x="207270" y="582434"/>
                </a:lnTo>
                <a:lnTo>
                  <a:pt x="210090" y="578204"/>
                </a:lnTo>
                <a:lnTo>
                  <a:pt x="223044" y="556018"/>
                </a:lnTo>
                <a:lnTo>
                  <a:pt x="236528" y="533965"/>
                </a:lnTo>
                <a:lnTo>
                  <a:pt x="250540" y="512176"/>
                </a:lnTo>
                <a:lnTo>
                  <a:pt x="265080" y="490783"/>
                </a:lnTo>
                <a:lnTo>
                  <a:pt x="267900" y="486553"/>
                </a:lnTo>
                <a:lnTo>
                  <a:pt x="273540" y="485143"/>
                </a:lnTo>
                <a:lnTo>
                  <a:pt x="276360" y="487963"/>
                </a:lnTo>
                <a:lnTo>
                  <a:pt x="280590" y="490783"/>
                </a:lnTo>
                <a:lnTo>
                  <a:pt x="282000" y="496423"/>
                </a:lnTo>
                <a:lnTo>
                  <a:pt x="279180" y="499243"/>
                </a:lnTo>
                <a:lnTo>
                  <a:pt x="265455" y="520636"/>
                </a:lnTo>
                <a:lnTo>
                  <a:pt x="251861" y="542425"/>
                </a:lnTo>
                <a:lnTo>
                  <a:pt x="238532" y="564478"/>
                </a:lnTo>
                <a:lnTo>
                  <a:pt x="225600" y="586664"/>
                </a:lnTo>
                <a:lnTo>
                  <a:pt x="224190" y="589484"/>
                </a:lnTo>
                <a:lnTo>
                  <a:pt x="221370" y="590894"/>
                </a:lnTo>
                <a:close/>
              </a:path>
              <a:path w="2289809" h="2941955">
                <a:moveTo>
                  <a:pt x="336991" y="420283"/>
                </a:moveTo>
                <a:lnTo>
                  <a:pt x="327120" y="420283"/>
                </a:lnTo>
                <a:lnTo>
                  <a:pt x="325710" y="418873"/>
                </a:lnTo>
                <a:lnTo>
                  <a:pt x="321480" y="416053"/>
                </a:lnTo>
                <a:lnTo>
                  <a:pt x="321480" y="410413"/>
                </a:lnTo>
                <a:lnTo>
                  <a:pt x="324300" y="407593"/>
                </a:lnTo>
                <a:lnTo>
                  <a:pt x="340185" y="387500"/>
                </a:lnTo>
                <a:lnTo>
                  <a:pt x="356202" y="367408"/>
                </a:lnTo>
                <a:lnTo>
                  <a:pt x="372483" y="347315"/>
                </a:lnTo>
                <a:lnTo>
                  <a:pt x="389161" y="327222"/>
                </a:lnTo>
                <a:lnTo>
                  <a:pt x="391981" y="322992"/>
                </a:lnTo>
                <a:lnTo>
                  <a:pt x="397621" y="322992"/>
                </a:lnTo>
                <a:lnTo>
                  <a:pt x="406081" y="328632"/>
                </a:lnTo>
                <a:lnTo>
                  <a:pt x="406081" y="334272"/>
                </a:lnTo>
                <a:lnTo>
                  <a:pt x="403261" y="338502"/>
                </a:lnTo>
                <a:lnTo>
                  <a:pt x="386583" y="357780"/>
                </a:lnTo>
                <a:lnTo>
                  <a:pt x="370302" y="377454"/>
                </a:lnTo>
                <a:lnTo>
                  <a:pt x="354285" y="397392"/>
                </a:lnTo>
                <a:lnTo>
                  <a:pt x="338401" y="417463"/>
                </a:lnTo>
                <a:lnTo>
                  <a:pt x="336991" y="420283"/>
                </a:lnTo>
                <a:close/>
              </a:path>
              <a:path w="2289809" h="2941955">
                <a:moveTo>
                  <a:pt x="469531" y="266592"/>
                </a:moveTo>
                <a:lnTo>
                  <a:pt x="463891" y="266592"/>
                </a:lnTo>
                <a:lnTo>
                  <a:pt x="458251" y="260952"/>
                </a:lnTo>
                <a:lnTo>
                  <a:pt x="458251" y="255312"/>
                </a:lnTo>
                <a:lnTo>
                  <a:pt x="461071" y="251082"/>
                </a:lnTo>
                <a:lnTo>
                  <a:pt x="497908" y="215303"/>
                </a:lnTo>
                <a:lnTo>
                  <a:pt x="535801" y="180582"/>
                </a:lnTo>
                <a:lnTo>
                  <a:pt x="540031" y="177762"/>
                </a:lnTo>
                <a:lnTo>
                  <a:pt x="544261" y="177762"/>
                </a:lnTo>
                <a:lnTo>
                  <a:pt x="551312" y="184812"/>
                </a:lnTo>
                <a:lnTo>
                  <a:pt x="551312" y="190452"/>
                </a:lnTo>
                <a:lnTo>
                  <a:pt x="547082" y="194682"/>
                </a:lnTo>
                <a:lnTo>
                  <a:pt x="528068" y="211844"/>
                </a:lnTo>
                <a:lnTo>
                  <a:pt x="509188" y="229403"/>
                </a:lnTo>
                <a:lnTo>
                  <a:pt x="490571" y="247227"/>
                </a:lnTo>
                <a:lnTo>
                  <a:pt x="472351" y="265182"/>
                </a:lnTo>
                <a:lnTo>
                  <a:pt x="470941" y="265182"/>
                </a:lnTo>
                <a:lnTo>
                  <a:pt x="469531" y="266592"/>
                </a:lnTo>
                <a:close/>
              </a:path>
              <a:path w="2289809" h="2941955">
                <a:moveTo>
                  <a:pt x="624632" y="131231"/>
                </a:moveTo>
                <a:lnTo>
                  <a:pt x="617582" y="131231"/>
                </a:lnTo>
                <a:lnTo>
                  <a:pt x="614762" y="129821"/>
                </a:lnTo>
                <a:lnTo>
                  <a:pt x="613352" y="128411"/>
                </a:lnTo>
                <a:lnTo>
                  <a:pt x="610532" y="124181"/>
                </a:lnTo>
                <a:lnTo>
                  <a:pt x="610532" y="119951"/>
                </a:lnTo>
                <a:lnTo>
                  <a:pt x="614762" y="117131"/>
                </a:lnTo>
                <a:lnTo>
                  <a:pt x="635097" y="101511"/>
                </a:lnTo>
                <a:lnTo>
                  <a:pt x="655828" y="86288"/>
                </a:lnTo>
                <a:lnTo>
                  <a:pt x="676824" y="71328"/>
                </a:lnTo>
                <a:lnTo>
                  <a:pt x="697952" y="56501"/>
                </a:lnTo>
                <a:lnTo>
                  <a:pt x="702182" y="53681"/>
                </a:lnTo>
                <a:lnTo>
                  <a:pt x="707822" y="55091"/>
                </a:lnTo>
                <a:lnTo>
                  <a:pt x="709232" y="59321"/>
                </a:lnTo>
                <a:lnTo>
                  <a:pt x="712052" y="63551"/>
                </a:lnTo>
                <a:lnTo>
                  <a:pt x="710642" y="69191"/>
                </a:lnTo>
                <a:lnTo>
                  <a:pt x="706412" y="70601"/>
                </a:lnTo>
                <a:lnTo>
                  <a:pt x="685284" y="84811"/>
                </a:lnTo>
                <a:lnTo>
                  <a:pt x="664288" y="99683"/>
                </a:lnTo>
                <a:lnTo>
                  <a:pt x="623222" y="129821"/>
                </a:lnTo>
                <a:lnTo>
                  <a:pt x="624632" y="131231"/>
                </a:lnTo>
                <a:close/>
              </a:path>
              <a:path w="2289809" h="2941955">
                <a:moveTo>
                  <a:pt x="793833" y="17021"/>
                </a:moveTo>
                <a:lnTo>
                  <a:pt x="788193" y="17021"/>
                </a:lnTo>
                <a:lnTo>
                  <a:pt x="785373" y="15611"/>
                </a:lnTo>
                <a:lnTo>
                  <a:pt x="783963" y="12791"/>
                </a:lnTo>
                <a:lnTo>
                  <a:pt x="781143" y="8561"/>
                </a:lnTo>
                <a:lnTo>
                  <a:pt x="782553" y="2921"/>
                </a:lnTo>
                <a:lnTo>
                  <a:pt x="786783" y="1511"/>
                </a:lnTo>
                <a:lnTo>
                  <a:pt x="789459" y="0"/>
                </a:lnTo>
                <a:lnTo>
                  <a:pt x="821933" y="0"/>
                </a:lnTo>
                <a:lnTo>
                  <a:pt x="816062" y="3163"/>
                </a:lnTo>
                <a:lnTo>
                  <a:pt x="793833" y="15611"/>
                </a:lnTo>
                <a:lnTo>
                  <a:pt x="793833" y="17021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81BB540D-C19C-41FD-93C8-90A8B4089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1814" y="772477"/>
            <a:ext cx="13486817" cy="1397000"/>
          </a:xfrm>
        </p:spPr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DB102D41-2755-4321-88F9-A62519881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1814" y="2555399"/>
            <a:ext cx="11369473" cy="4924425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In this we used two models and OpenCV to get the required output. Benefit of using two models is multiple faces will be detected in frame.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The face detection and emotion recognition are very challenging problems. They require a heavy effort for enhancing the performance measure of face detection and emotion recognition.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In this project we used CNN(Convolutional Neural Network) to train the model. This method have some advantages and some disadvantages.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773263"/>
            <a:ext cx="1927860" cy="4514215"/>
          </a:xfrm>
          <a:custGeom>
            <a:avLst/>
            <a:gdLst/>
            <a:ahLst/>
            <a:cxnLst/>
            <a:rect l="l" t="t" r="r" b="b"/>
            <a:pathLst>
              <a:path w="1927860" h="4514215">
                <a:moveTo>
                  <a:pt x="0" y="4513736"/>
                </a:moveTo>
                <a:lnTo>
                  <a:pt x="0" y="194862"/>
                </a:lnTo>
                <a:lnTo>
                  <a:pt x="660339" y="0"/>
                </a:lnTo>
                <a:lnTo>
                  <a:pt x="1927387" y="4293702"/>
                </a:lnTo>
                <a:lnTo>
                  <a:pt x="1181746" y="4513736"/>
                </a:lnTo>
                <a:lnTo>
                  <a:pt x="0" y="4513736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03779" y="5"/>
            <a:ext cx="2684780" cy="3100070"/>
          </a:xfrm>
          <a:custGeom>
            <a:avLst/>
            <a:gdLst/>
            <a:ahLst/>
            <a:cxnLst/>
            <a:rect l="l" t="t" r="r" b="b"/>
            <a:pathLst>
              <a:path w="2684780" h="3100070">
                <a:moveTo>
                  <a:pt x="2684219" y="3099555"/>
                </a:moveTo>
                <a:lnTo>
                  <a:pt x="0" y="2513540"/>
                </a:lnTo>
                <a:lnTo>
                  <a:pt x="548752" y="0"/>
                </a:lnTo>
                <a:lnTo>
                  <a:pt x="2684219" y="0"/>
                </a:lnTo>
                <a:lnTo>
                  <a:pt x="2684219" y="3099555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776640" y="7083776"/>
            <a:ext cx="8486140" cy="3203575"/>
          </a:xfrm>
          <a:custGeom>
            <a:avLst/>
            <a:gdLst/>
            <a:ahLst/>
            <a:cxnLst/>
            <a:rect l="l" t="t" r="r" b="b"/>
            <a:pathLst>
              <a:path w="8486140" h="3203575">
                <a:moveTo>
                  <a:pt x="8485661" y="3203223"/>
                </a:moveTo>
                <a:lnTo>
                  <a:pt x="222530" y="3203223"/>
                </a:lnTo>
                <a:lnTo>
                  <a:pt x="0" y="740648"/>
                </a:lnTo>
                <a:lnTo>
                  <a:pt x="8196203" y="0"/>
                </a:lnTo>
                <a:lnTo>
                  <a:pt x="8485661" y="3203223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6075001"/>
            <a:ext cx="1625600" cy="4212590"/>
          </a:xfrm>
          <a:custGeom>
            <a:avLst/>
            <a:gdLst/>
            <a:ahLst/>
            <a:cxnLst/>
            <a:rect l="l" t="t" r="r" b="b"/>
            <a:pathLst>
              <a:path w="1625600" h="4212590">
                <a:moveTo>
                  <a:pt x="0" y="146345"/>
                </a:moveTo>
                <a:lnTo>
                  <a:pt x="495926" y="0"/>
                </a:lnTo>
                <a:lnTo>
                  <a:pt x="1625486" y="3827789"/>
                </a:lnTo>
                <a:lnTo>
                  <a:pt x="323501" y="4211998"/>
                </a:lnTo>
                <a:lnTo>
                  <a:pt x="0" y="4211998"/>
                </a:lnTo>
                <a:lnTo>
                  <a:pt x="0" y="4177685"/>
                </a:lnTo>
                <a:lnTo>
                  <a:pt x="1470877" y="3743637"/>
                </a:lnTo>
                <a:lnTo>
                  <a:pt x="412524" y="157148"/>
                </a:lnTo>
                <a:lnTo>
                  <a:pt x="0" y="278882"/>
                </a:lnTo>
                <a:lnTo>
                  <a:pt x="0" y="14634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865065" y="6"/>
            <a:ext cx="2423160" cy="2876550"/>
          </a:xfrm>
          <a:custGeom>
            <a:avLst/>
            <a:gdLst/>
            <a:ahLst/>
            <a:cxnLst/>
            <a:rect l="l" t="t" r="r" b="b"/>
            <a:pathLst>
              <a:path w="2423159" h="2876550">
                <a:moveTo>
                  <a:pt x="2422932" y="2876397"/>
                </a:moveTo>
                <a:lnTo>
                  <a:pt x="0" y="2347426"/>
                </a:lnTo>
                <a:lnTo>
                  <a:pt x="512486" y="0"/>
                </a:lnTo>
                <a:lnTo>
                  <a:pt x="627725" y="0"/>
                </a:lnTo>
                <a:lnTo>
                  <a:pt x="134521" y="2259104"/>
                </a:lnTo>
                <a:lnTo>
                  <a:pt x="2422932" y="2758706"/>
                </a:lnTo>
                <a:lnTo>
                  <a:pt x="2422932" y="287639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257465" y="7569011"/>
            <a:ext cx="7559675" cy="2718435"/>
          </a:xfrm>
          <a:custGeom>
            <a:avLst/>
            <a:gdLst/>
            <a:ahLst/>
            <a:cxnLst/>
            <a:rect l="l" t="t" r="r" b="b"/>
            <a:pathLst>
              <a:path w="7559675" h="2718434">
                <a:moveTo>
                  <a:pt x="185886" y="2717988"/>
                </a:moveTo>
                <a:lnTo>
                  <a:pt x="0" y="660925"/>
                </a:lnTo>
                <a:lnTo>
                  <a:pt x="7313973" y="0"/>
                </a:lnTo>
                <a:lnTo>
                  <a:pt x="7559584" y="2717988"/>
                </a:lnTo>
                <a:lnTo>
                  <a:pt x="7329614" y="2717988"/>
                </a:lnTo>
                <a:lnTo>
                  <a:pt x="7106479" y="248719"/>
                </a:lnTo>
                <a:lnTo>
                  <a:pt x="253572" y="867981"/>
                </a:lnTo>
                <a:lnTo>
                  <a:pt x="420748" y="2717988"/>
                </a:lnTo>
                <a:lnTo>
                  <a:pt x="185886" y="271798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37753" y="7808457"/>
            <a:ext cx="4093845" cy="2479040"/>
          </a:xfrm>
          <a:custGeom>
            <a:avLst/>
            <a:gdLst/>
            <a:ahLst/>
            <a:cxnLst/>
            <a:rect l="l" t="t" r="r" b="b"/>
            <a:pathLst>
              <a:path w="4093845" h="2479040">
                <a:moveTo>
                  <a:pt x="438649" y="2478541"/>
                </a:moveTo>
                <a:lnTo>
                  <a:pt x="0" y="992071"/>
                </a:lnTo>
                <a:lnTo>
                  <a:pt x="3361877" y="0"/>
                </a:lnTo>
                <a:lnTo>
                  <a:pt x="4093281" y="2478541"/>
                </a:lnTo>
                <a:lnTo>
                  <a:pt x="438649" y="2478541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5040914" y="6"/>
            <a:ext cx="1909445" cy="398145"/>
          </a:xfrm>
          <a:custGeom>
            <a:avLst/>
            <a:gdLst/>
            <a:ahLst/>
            <a:cxnLst/>
            <a:rect l="l" t="t" r="r" b="b"/>
            <a:pathLst>
              <a:path w="1909444" h="398145">
                <a:moveTo>
                  <a:pt x="1909104" y="0"/>
                </a:moveTo>
                <a:lnTo>
                  <a:pt x="1822250" y="397830"/>
                </a:lnTo>
                <a:lnTo>
                  <a:pt x="0" y="0"/>
                </a:lnTo>
                <a:lnTo>
                  <a:pt x="1909104" y="0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7565987"/>
            <a:ext cx="3642360" cy="2721610"/>
          </a:xfrm>
          <a:custGeom>
            <a:avLst/>
            <a:gdLst/>
            <a:ahLst/>
            <a:cxnLst/>
            <a:rect l="l" t="t" r="r" b="b"/>
            <a:pathLst>
              <a:path w="3642360" h="2721609">
                <a:moveTo>
                  <a:pt x="0" y="2721012"/>
                </a:moveTo>
                <a:lnTo>
                  <a:pt x="0" y="837878"/>
                </a:lnTo>
                <a:lnTo>
                  <a:pt x="2839354" y="0"/>
                </a:lnTo>
                <a:lnTo>
                  <a:pt x="3642310" y="2721012"/>
                </a:lnTo>
                <a:lnTo>
                  <a:pt x="0" y="2721012"/>
                </a:lnTo>
                <a:close/>
              </a:path>
            </a:pathLst>
          </a:custGeom>
          <a:solidFill>
            <a:srgbClr val="000000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4656415" y="5"/>
            <a:ext cx="3571240" cy="882650"/>
          </a:xfrm>
          <a:custGeom>
            <a:avLst/>
            <a:gdLst/>
            <a:ahLst/>
            <a:cxnLst/>
            <a:rect l="l" t="t" r="r" b="b"/>
            <a:pathLst>
              <a:path w="3571240" h="882650">
                <a:moveTo>
                  <a:pt x="3570625" y="0"/>
                </a:moveTo>
                <a:lnTo>
                  <a:pt x="3378008" y="882273"/>
                </a:lnTo>
                <a:lnTo>
                  <a:pt x="0" y="144791"/>
                </a:lnTo>
                <a:lnTo>
                  <a:pt x="31610" y="0"/>
                </a:lnTo>
                <a:lnTo>
                  <a:pt x="3570625" y="0"/>
                </a:lnTo>
                <a:close/>
              </a:path>
            </a:pathLst>
          </a:custGeom>
          <a:solidFill>
            <a:srgbClr val="000000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793486" y="4042824"/>
            <a:ext cx="5494655" cy="6244590"/>
          </a:xfrm>
          <a:custGeom>
            <a:avLst/>
            <a:gdLst/>
            <a:ahLst/>
            <a:cxnLst/>
            <a:rect l="l" t="t" r="r" b="b"/>
            <a:pathLst>
              <a:path w="5494655" h="6244590">
                <a:moveTo>
                  <a:pt x="5494512" y="6244175"/>
                </a:moveTo>
                <a:lnTo>
                  <a:pt x="519386" y="6244175"/>
                </a:lnTo>
                <a:lnTo>
                  <a:pt x="0" y="496510"/>
                </a:lnTo>
                <a:lnTo>
                  <a:pt x="5494512" y="0"/>
                </a:lnTo>
                <a:lnTo>
                  <a:pt x="5494512" y="6244175"/>
                </a:lnTo>
                <a:close/>
              </a:path>
            </a:pathLst>
          </a:custGeom>
          <a:solidFill>
            <a:srgbClr val="000000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0" y="7630685"/>
            <a:ext cx="3588385" cy="2656840"/>
          </a:xfrm>
          <a:custGeom>
            <a:avLst/>
            <a:gdLst/>
            <a:ahLst/>
            <a:cxnLst/>
            <a:rect l="l" t="t" r="r" b="b"/>
            <a:pathLst>
              <a:path w="3588385" h="2656840">
                <a:moveTo>
                  <a:pt x="0" y="2656313"/>
                </a:moveTo>
                <a:lnTo>
                  <a:pt x="0" y="827486"/>
                </a:lnTo>
                <a:lnTo>
                  <a:pt x="2804140" y="0"/>
                </a:lnTo>
                <a:lnTo>
                  <a:pt x="3588004" y="2656313"/>
                </a:lnTo>
                <a:lnTo>
                  <a:pt x="0" y="2656313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4712470" y="5"/>
            <a:ext cx="3562985" cy="846455"/>
          </a:xfrm>
          <a:custGeom>
            <a:avLst/>
            <a:gdLst/>
            <a:ahLst/>
            <a:cxnLst/>
            <a:rect l="l" t="t" r="r" b="b"/>
            <a:pathLst>
              <a:path w="3562984" h="846455">
                <a:moveTo>
                  <a:pt x="3562774" y="0"/>
                </a:moveTo>
                <a:lnTo>
                  <a:pt x="3378008" y="846310"/>
                </a:lnTo>
                <a:lnTo>
                  <a:pt x="0" y="108829"/>
                </a:lnTo>
                <a:lnTo>
                  <a:pt x="23759" y="0"/>
                </a:lnTo>
                <a:lnTo>
                  <a:pt x="3562774" y="0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897504" y="4139002"/>
            <a:ext cx="5390515" cy="6148070"/>
          </a:xfrm>
          <a:custGeom>
            <a:avLst/>
            <a:gdLst/>
            <a:ahLst/>
            <a:cxnLst/>
            <a:rect l="l" t="t" r="r" b="b"/>
            <a:pathLst>
              <a:path w="5390515" h="6148070">
                <a:moveTo>
                  <a:pt x="5390495" y="6147996"/>
                </a:moveTo>
                <a:lnTo>
                  <a:pt x="511544" y="6147996"/>
                </a:lnTo>
                <a:lnTo>
                  <a:pt x="0" y="487111"/>
                </a:lnTo>
                <a:lnTo>
                  <a:pt x="5390495" y="0"/>
                </a:lnTo>
                <a:lnTo>
                  <a:pt x="5390495" y="6147996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0" y="7888282"/>
            <a:ext cx="3371850" cy="2399030"/>
          </a:xfrm>
          <a:custGeom>
            <a:avLst/>
            <a:gdLst/>
            <a:ahLst/>
            <a:cxnLst/>
            <a:rect l="l" t="t" r="r" b="b"/>
            <a:pathLst>
              <a:path w="3371850" h="2399029">
                <a:moveTo>
                  <a:pt x="0" y="786026"/>
                </a:moveTo>
                <a:lnTo>
                  <a:pt x="2663641" y="0"/>
                </a:lnTo>
                <a:lnTo>
                  <a:pt x="3371489" y="2398716"/>
                </a:lnTo>
                <a:lnTo>
                  <a:pt x="3260607" y="2398716"/>
                </a:lnTo>
                <a:lnTo>
                  <a:pt x="2592381" y="134270"/>
                </a:lnTo>
                <a:lnTo>
                  <a:pt x="0" y="899268"/>
                </a:lnTo>
                <a:lnTo>
                  <a:pt x="0" y="78602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5078529" y="7"/>
            <a:ext cx="3009265" cy="627380"/>
          </a:xfrm>
          <a:custGeom>
            <a:avLst/>
            <a:gdLst/>
            <a:ahLst/>
            <a:cxnLst/>
            <a:rect l="l" t="t" r="r" b="b"/>
            <a:pathLst>
              <a:path w="3009265" h="627380">
                <a:moveTo>
                  <a:pt x="2871852" y="626978"/>
                </a:moveTo>
                <a:lnTo>
                  <a:pt x="0" y="0"/>
                </a:lnTo>
                <a:lnTo>
                  <a:pt x="460849" y="0"/>
                </a:lnTo>
                <a:lnTo>
                  <a:pt x="2796784" y="509977"/>
                </a:lnTo>
                <a:lnTo>
                  <a:pt x="2908121" y="0"/>
                </a:lnTo>
                <a:lnTo>
                  <a:pt x="3008733" y="0"/>
                </a:lnTo>
                <a:lnTo>
                  <a:pt x="2871852" y="62697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3315019" y="4522589"/>
            <a:ext cx="4973320" cy="5764530"/>
          </a:xfrm>
          <a:custGeom>
            <a:avLst/>
            <a:gdLst/>
            <a:ahLst/>
            <a:cxnLst/>
            <a:rect l="l" t="t" r="r" b="b"/>
            <a:pathLst>
              <a:path w="4973319" h="5764530">
                <a:moveTo>
                  <a:pt x="480291" y="5764409"/>
                </a:moveTo>
                <a:lnTo>
                  <a:pt x="0" y="449382"/>
                </a:lnTo>
                <a:lnTo>
                  <a:pt x="4972980" y="0"/>
                </a:lnTo>
                <a:lnTo>
                  <a:pt x="4972980" y="196264"/>
                </a:lnTo>
                <a:lnTo>
                  <a:pt x="216408" y="626091"/>
                </a:lnTo>
                <a:lnTo>
                  <a:pt x="680731" y="5764409"/>
                </a:lnTo>
                <a:lnTo>
                  <a:pt x="480291" y="576440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0" y="5"/>
            <a:ext cx="7907655" cy="1251585"/>
          </a:xfrm>
          <a:custGeom>
            <a:avLst/>
            <a:gdLst/>
            <a:ahLst/>
            <a:cxnLst/>
            <a:rect l="l" t="t" r="r" b="b"/>
            <a:pathLst>
              <a:path w="7907655" h="1251585">
                <a:moveTo>
                  <a:pt x="2341146" y="260858"/>
                </a:moveTo>
                <a:lnTo>
                  <a:pt x="0" y="260858"/>
                </a:lnTo>
                <a:lnTo>
                  <a:pt x="0" y="282983"/>
                </a:lnTo>
                <a:lnTo>
                  <a:pt x="2331324" y="282983"/>
                </a:lnTo>
                <a:lnTo>
                  <a:pt x="2824855" y="754990"/>
                </a:lnTo>
                <a:lnTo>
                  <a:pt x="2331324" y="1229454"/>
                </a:lnTo>
                <a:lnTo>
                  <a:pt x="0" y="1229454"/>
                </a:lnTo>
                <a:lnTo>
                  <a:pt x="0" y="1251579"/>
                </a:lnTo>
                <a:lnTo>
                  <a:pt x="2341147" y="1251579"/>
                </a:lnTo>
                <a:lnTo>
                  <a:pt x="2844499" y="767281"/>
                </a:lnTo>
                <a:lnTo>
                  <a:pt x="5250771" y="767281"/>
                </a:lnTo>
                <a:lnTo>
                  <a:pt x="5266843" y="745156"/>
                </a:lnTo>
                <a:lnTo>
                  <a:pt x="2844499" y="745156"/>
                </a:lnTo>
                <a:lnTo>
                  <a:pt x="2341146" y="260858"/>
                </a:lnTo>
                <a:close/>
              </a:path>
              <a:path w="7907655" h="1251585">
                <a:moveTo>
                  <a:pt x="7907492" y="0"/>
                </a:moveTo>
                <a:lnTo>
                  <a:pt x="5777097" y="0"/>
                </a:lnTo>
                <a:lnTo>
                  <a:pt x="5238494" y="745156"/>
                </a:lnTo>
                <a:lnTo>
                  <a:pt x="5266843" y="745156"/>
                </a:lnTo>
                <a:lnTo>
                  <a:pt x="5800776" y="10105"/>
                </a:lnTo>
                <a:lnTo>
                  <a:pt x="7907492" y="10105"/>
                </a:lnTo>
                <a:lnTo>
                  <a:pt x="7907492" y="0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654653" y="6"/>
            <a:ext cx="3657600" cy="1828800"/>
          </a:xfrm>
          <a:custGeom>
            <a:avLst/>
            <a:gdLst/>
            <a:ahLst/>
            <a:cxnLst/>
            <a:rect l="l" t="t" r="r" b="b"/>
            <a:pathLst>
              <a:path w="3657600" h="1828800">
                <a:moveTo>
                  <a:pt x="1835342" y="1828751"/>
                </a:moveTo>
                <a:lnTo>
                  <a:pt x="1828799" y="1828751"/>
                </a:lnTo>
                <a:lnTo>
                  <a:pt x="1799355" y="1828470"/>
                </a:lnTo>
                <a:lnTo>
                  <a:pt x="1769911" y="1827729"/>
                </a:lnTo>
                <a:lnTo>
                  <a:pt x="1711023" y="1825480"/>
                </a:lnTo>
                <a:lnTo>
                  <a:pt x="1706116" y="1825480"/>
                </a:lnTo>
                <a:lnTo>
                  <a:pt x="1701209" y="1820573"/>
                </a:lnTo>
                <a:lnTo>
                  <a:pt x="1701209" y="1810758"/>
                </a:lnTo>
                <a:lnTo>
                  <a:pt x="1706116" y="1805850"/>
                </a:lnTo>
                <a:lnTo>
                  <a:pt x="1711023" y="1805850"/>
                </a:lnTo>
                <a:lnTo>
                  <a:pt x="1740467" y="1807742"/>
                </a:lnTo>
                <a:lnTo>
                  <a:pt x="1769911" y="1808713"/>
                </a:lnTo>
                <a:lnTo>
                  <a:pt x="1799355" y="1809071"/>
                </a:lnTo>
                <a:lnTo>
                  <a:pt x="1835342" y="1809122"/>
                </a:lnTo>
                <a:lnTo>
                  <a:pt x="1840250" y="1814029"/>
                </a:lnTo>
                <a:lnTo>
                  <a:pt x="1840250" y="1823844"/>
                </a:lnTo>
                <a:lnTo>
                  <a:pt x="1835342" y="1828751"/>
                </a:lnTo>
                <a:close/>
              </a:path>
              <a:path w="3657600" h="1828800">
                <a:moveTo>
                  <a:pt x="1949847" y="1825480"/>
                </a:moveTo>
                <a:lnTo>
                  <a:pt x="1944939" y="1825480"/>
                </a:lnTo>
                <a:lnTo>
                  <a:pt x="1940032" y="1822209"/>
                </a:lnTo>
                <a:lnTo>
                  <a:pt x="1940032" y="1810758"/>
                </a:lnTo>
                <a:lnTo>
                  <a:pt x="1943304" y="1805850"/>
                </a:lnTo>
                <a:lnTo>
                  <a:pt x="1949847" y="1805850"/>
                </a:lnTo>
                <a:lnTo>
                  <a:pt x="2008735" y="1800739"/>
                </a:lnTo>
                <a:lnTo>
                  <a:pt x="2038179" y="1797800"/>
                </a:lnTo>
                <a:lnTo>
                  <a:pt x="2067623" y="1794400"/>
                </a:lnTo>
                <a:lnTo>
                  <a:pt x="2072530" y="1794400"/>
                </a:lnTo>
                <a:lnTo>
                  <a:pt x="2077437" y="1797672"/>
                </a:lnTo>
                <a:lnTo>
                  <a:pt x="2079073" y="1802579"/>
                </a:lnTo>
                <a:lnTo>
                  <a:pt x="2079073" y="1807486"/>
                </a:lnTo>
                <a:lnTo>
                  <a:pt x="2075802" y="1812394"/>
                </a:lnTo>
                <a:lnTo>
                  <a:pt x="2070894" y="1814029"/>
                </a:lnTo>
                <a:lnTo>
                  <a:pt x="2040249" y="1817429"/>
                </a:lnTo>
                <a:lnTo>
                  <a:pt x="1949847" y="1825480"/>
                </a:lnTo>
                <a:close/>
              </a:path>
              <a:path w="3657600" h="1828800">
                <a:moveTo>
                  <a:pt x="1598154" y="1814030"/>
                </a:moveTo>
                <a:lnTo>
                  <a:pt x="1593247" y="1814030"/>
                </a:lnTo>
                <a:lnTo>
                  <a:pt x="1562857" y="1810042"/>
                </a:lnTo>
                <a:lnTo>
                  <a:pt x="1503305" y="1800228"/>
                </a:lnTo>
                <a:lnTo>
                  <a:pt x="1465656" y="1787857"/>
                </a:lnTo>
                <a:lnTo>
                  <a:pt x="1465656" y="1782950"/>
                </a:lnTo>
                <a:lnTo>
                  <a:pt x="1467292" y="1778043"/>
                </a:lnTo>
                <a:lnTo>
                  <a:pt x="1472199" y="1774771"/>
                </a:lnTo>
                <a:lnTo>
                  <a:pt x="1477107" y="1774771"/>
                </a:lnTo>
                <a:lnTo>
                  <a:pt x="1506525" y="1780599"/>
                </a:lnTo>
                <a:lnTo>
                  <a:pt x="1535790" y="1785813"/>
                </a:lnTo>
                <a:lnTo>
                  <a:pt x="1564749" y="1790413"/>
                </a:lnTo>
                <a:lnTo>
                  <a:pt x="1593247" y="1794400"/>
                </a:lnTo>
                <a:lnTo>
                  <a:pt x="1598154" y="1794400"/>
                </a:lnTo>
                <a:lnTo>
                  <a:pt x="1603062" y="1799308"/>
                </a:lnTo>
                <a:lnTo>
                  <a:pt x="1601426" y="1805851"/>
                </a:lnTo>
                <a:lnTo>
                  <a:pt x="1603062" y="1810758"/>
                </a:lnTo>
                <a:lnTo>
                  <a:pt x="1598154" y="1814030"/>
                </a:lnTo>
                <a:close/>
              </a:path>
              <a:path w="3657600" h="1828800">
                <a:moveTo>
                  <a:pt x="2187035" y="1794400"/>
                </a:moveTo>
                <a:lnTo>
                  <a:pt x="2180491" y="1794400"/>
                </a:lnTo>
                <a:lnTo>
                  <a:pt x="2177220" y="1791129"/>
                </a:lnTo>
                <a:lnTo>
                  <a:pt x="2173948" y="1781314"/>
                </a:lnTo>
                <a:lnTo>
                  <a:pt x="2177220" y="1776407"/>
                </a:lnTo>
                <a:lnTo>
                  <a:pt x="2183763" y="1774771"/>
                </a:lnTo>
                <a:lnTo>
                  <a:pt x="2241628" y="1762298"/>
                </a:lnTo>
                <a:lnTo>
                  <a:pt x="2270025" y="1755678"/>
                </a:lnTo>
                <a:lnTo>
                  <a:pt x="2298267" y="1748599"/>
                </a:lnTo>
                <a:lnTo>
                  <a:pt x="2303175" y="1746963"/>
                </a:lnTo>
                <a:lnTo>
                  <a:pt x="2309718" y="1750234"/>
                </a:lnTo>
                <a:lnTo>
                  <a:pt x="2309718" y="1755141"/>
                </a:lnTo>
                <a:lnTo>
                  <a:pt x="2311354" y="1760049"/>
                </a:lnTo>
                <a:lnTo>
                  <a:pt x="2308082" y="1766592"/>
                </a:lnTo>
                <a:lnTo>
                  <a:pt x="2303175" y="1766592"/>
                </a:lnTo>
                <a:lnTo>
                  <a:pt x="2245718" y="1781110"/>
                </a:lnTo>
                <a:lnTo>
                  <a:pt x="2216453" y="1787985"/>
                </a:lnTo>
                <a:lnTo>
                  <a:pt x="2187034" y="1794400"/>
                </a:lnTo>
                <a:close/>
              </a:path>
              <a:path w="3657600" h="1828800">
                <a:moveTo>
                  <a:pt x="1364238" y="1768228"/>
                </a:moveTo>
                <a:lnTo>
                  <a:pt x="1356059" y="1768228"/>
                </a:lnTo>
                <a:lnTo>
                  <a:pt x="1327587" y="1760560"/>
                </a:lnTo>
                <a:lnTo>
                  <a:pt x="1298807" y="1752279"/>
                </a:lnTo>
                <a:lnTo>
                  <a:pt x="1270028" y="1743384"/>
                </a:lnTo>
                <a:lnTo>
                  <a:pt x="1236648" y="1732240"/>
                </a:lnTo>
                <a:lnTo>
                  <a:pt x="1233376" y="1727333"/>
                </a:lnTo>
                <a:lnTo>
                  <a:pt x="1235012" y="1720790"/>
                </a:lnTo>
                <a:lnTo>
                  <a:pt x="1236648" y="1715883"/>
                </a:lnTo>
                <a:lnTo>
                  <a:pt x="1241555" y="1712611"/>
                </a:lnTo>
                <a:lnTo>
                  <a:pt x="1248098" y="1714247"/>
                </a:lnTo>
                <a:lnTo>
                  <a:pt x="1276315" y="1723755"/>
                </a:lnTo>
                <a:lnTo>
                  <a:pt x="1304532" y="1732650"/>
                </a:lnTo>
                <a:lnTo>
                  <a:pt x="1332750" y="1740931"/>
                </a:lnTo>
                <a:lnTo>
                  <a:pt x="1360967" y="1748599"/>
                </a:lnTo>
                <a:lnTo>
                  <a:pt x="1365874" y="1750234"/>
                </a:lnTo>
                <a:lnTo>
                  <a:pt x="1369146" y="1755141"/>
                </a:lnTo>
                <a:lnTo>
                  <a:pt x="1367510" y="1760049"/>
                </a:lnTo>
                <a:lnTo>
                  <a:pt x="1367510" y="1764956"/>
                </a:lnTo>
                <a:lnTo>
                  <a:pt x="1364238" y="1768228"/>
                </a:lnTo>
                <a:close/>
              </a:path>
              <a:path w="3657600" h="1828800">
                <a:moveTo>
                  <a:pt x="2419315" y="1732241"/>
                </a:moveTo>
                <a:lnTo>
                  <a:pt x="2417679" y="1732241"/>
                </a:lnTo>
                <a:lnTo>
                  <a:pt x="2409500" y="1732241"/>
                </a:lnTo>
                <a:lnTo>
                  <a:pt x="2406229" y="1728969"/>
                </a:lnTo>
                <a:lnTo>
                  <a:pt x="2404593" y="1725698"/>
                </a:lnTo>
                <a:lnTo>
                  <a:pt x="2402957" y="1720790"/>
                </a:lnTo>
                <a:lnTo>
                  <a:pt x="2406229" y="1714247"/>
                </a:lnTo>
                <a:lnTo>
                  <a:pt x="2411136" y="1712611"/>
                </a:lnTo>
                <a:lnTo>
                  <a:pt x="2466752" y="1692778"/>
                </a:lnTo>
                <a:lnTo>
                  <a:pt x="2494407" y="1682477"/>
                </a:lnTo>
                <a:lnTo>
                  <a:pt x="2522369" y="1671717"/>
                </a:lnTo>
                <a:lnTo>
                  <a:pt x="2527276" y="1670081"/>
                </a:lnTo>
                <a:lnTo>
                  <a:pt x="2533819" y="1671717"/>
                </a:lnTo>
                <a:lnTo>
                  <a:pt x="2537091" y="1681532"/>
                </a:lnTo>
                <a:lnTo>
                  <a:pt x="2535455" y="1688075"/>
                </a:lnTo>
                <a:lnTo>
                  <a:pt x="2530548" y="1689711"/>
                </a:lnTo>
                <a:lnTo>
                  <a:pt x="2503276" y="1700727"/>
                </a:lnTo>
                <a:lnTo>
                  <a:pt x="2475545" y="1711589"/>
                </a:lnTo>
                <a:lnTo>
                  <a:pt x="2447506" y="1722145"/>
                </a:lnTo>
                <a:lnTo>
                  <a:pt x="2419315" y="1732241"/>
                </a:lnTo>
                <a:close/>
              </a:path>
              <a:path w="3657600" h="1828800">
                <a:moveTo>
                  <a:pt x="1138501" y="1691346"/>
                </a:moveTo>
                <a:lnTo>
                  <a:pt x="1131958" y="1691346"/>
                </a:lnTo>
                <a:lnTo>
                  <a:pt x="1104712" y="1679998"/>
                </a:lnTo>
                <a:lnTo>
                  <a:pt x="1077159" y="1668037"/>
                </a:lnTo>
                <a:lnTo>
                  <a:pt x="1049606" y="1655462"/>
                </a:lnTo>
                <a:lnTo>
                  <a:pt x="1022361" y="1642273"/>
                </a:lnTo>
                <a:lnTo>
                  <a:pt x="1017453" y="1640637"/>
                </a:lnTo>
                <a:lnTo>
                  <a:pt x="1015817" y="1634094"/>
                </a:lnTo>
                <a:lnTo>
                  <a:pt x="1019089" y="1624279"/>
                </a:lnTo>
                <a:lnTo>
                  <a:pt x="1025632" y="1622644"/>
                </a:lnTo>
                <a:lnTo>
                  <a:pt x="1030539" y="1624279"/>
                </a:lnTo>
                <a:lnTo>
                  <a:pt x="1057530" y="1637468"/>
                </a:lnTo>
                <a:lnTo>
                  <a:pt x="1084520" y="1650043"/>
                </a:lnTo>
                <a:lnTo>
                  <a:pt x="1111510" y="1662004"/>
                </a:lnTo>
                <a:lnTo>
                  <a:pt x="1138501" y="1673353"/>
                </a:lnTo>
                <a:lnTo>
                  <a:pt x="1143408" y="1674989"/>
                </a:lnTo>
                <a:lnTo>
                  <a:pt x="1146680" y="1681531"/>
                </a:lnTo>
                <a:lnTo>
                  <a:pt x="1143408" y="1686439"/>
                </a:lnTo>
                <a:lnTo>
                  <a:pt x="1141772" y="1689710"/>
                </a:lnTo>
                <a:lnTo>
                  <a:pt x="1138501" y="1691346"/>
                </a:lnTo>
                <a:close/>
              </a:path>
              <a:path w="3657600" h="1828800">
                <a:moveTo>
                  <a:pt x="2641781" y="1640637"/>
                </a:moveTo>
                <a:lnTo>
                  <a:pt x="2631966" y="1640637"/>
                </a:lnTo>
                <a:lnTo>
                  <a:pt x="2628695" y="1639001"/>
                </a:lnTo>
                <a:lnTo>
                  <a:pt x="2627059" y="1635730"/>
                </a:lnTo>
                <a:lnTo>
                  <a:pt x="2625423" y="1630822"/>
                </a:lnTo>
                <a:lnTo>
                  <a:pt x="2627059" y="1624279"/>
                </a:lnTo>
                <a:lnTo>
                  <a:pt x="2631966" y="1622643"/>
                </a:lnTo>
                <a:lnTo>
                  <a:pt x="2684311" y="1595449"/>
                </a:lnTo>
                <a:lnTo>
                  <a:pt x="2710637" y="1581468"/>
                </a:lnTo>
                <a:lnTo>
                  <a:pt x="2736656" y="1567027"/>
                </a:lnTo>
                <a:lnTo>
                  <a:pt x="2741563" y="1563756"/>
                </a:lnTo>
                <a:lnTo>
                  <a:pt x="2748106" y="1565391"/>
                </a:lnTo>
                <a:lnTo>
                  <a:pt x="2749742" y="1570299"/>
                </a:lnTo>
                <a:lnTo>
                  <a:pt x="2753014" y="1575206"/>
                </a:lnTo>
                <a:lnTo>
                  <a:pt x="2751378" y="1581749"/>
                </a:lnTo>
                <a:lnTo>
                  <a:pt x="2746471" y="1583385"/>
                </a:lnTo>
                <a:lnTo>
                  <a:pt x="2720452" y="1598081"/>
                </a:lnTo>
                <a:lnTo>
                  <a:pt x="2694126" y="1612624"/>
                </a:lnTo>
                <a:lnTo>
                  <a:pt x="2667800" y="1626861"/>
                </a:lnTo>
                <a:lnTo>
                  <a:pt x="2641781" y="1640637"/>
                </a:lnTo>
                <a:close/>
              </a:path>
              <a:path w="3657600" h="1828800">
                <a:moveTo>
                  <a:pt x="924214" y="1586657"/>
                </a:moveTo>
                <a:lnTo>
                  <a:pt x="917671" y="1586657"/>
                </a:lnTo>
                <a:lnTo>
                  <a:pt x="916035" y="1585021"/>
                </a:lnTo>
                <a:lnTo>
                  <a:pt x="890297" y="1569992"/>
                </a:lnTo>
                <a:lnTo>
                  <a:pt x="864712" y="1554350"/>
                </a:lnTo>
                <a:lnTo>
                  <a:pt x="839435" y="1538094"/>
                </a:lnTo>
                <a:lnTo>
                  <a:pt x="814617" y="1521226"/>
                </a:lnTo>
                <a:lnTo>
                  <a:pt x="809709" y="1517954"/>
                </a:lnTo>
                <a:lnTo>
                  <a:pt x="808074" y="1511411"/>
                </a:lnTo>
                <a:lnTo>
                  <a:pt x="811345" y="1508139"/>
                </a:lnTo>
                <a:lnTo>
                  <a:pt x="814617" y="1503232"/>
                </a:lnTo>
                <a:lnTo>
                  <a:pt x="821160" y="1501596"/>
                </a:lnTo>
                <a:lnTo>
                  <a:pt x="824431" y="1504868"/>
                </a:lnTo>
                <a:lnTo>
                  <a:pt x="849224" y="1520791"/>
                </a:lnTo>
                <a:lnTo>
                  <a:pt x="874323" y="1536561"/>
                </a:lnTo>
                <a:lnTo>
                  <a:pt x="899422" y="1552024"/>
                </a:lnTo>
                <a:lnTo>
                  <a:pt x="924214" y="1567027"/>
                </a:lnTo>
                <a:lnTo>
                  <a:pt x="929121" y="1570299"/>
                </a:lnTo>
                <a:lnTo>
                  <a:pt x="930757" y="1575206"/>
                </a:lnTo>
                <a:lnTo>
                  <a:pt x="927485" y="1580114"/>
                </a:lnTo>
                <a:lnTo>
                  <a:pt x="927485" y="1585021"/>
                </a:lnTo>
                <a:lnTo>
                  <a:pt x="924214" y="1586657"/>
                </a:lnTo>
                <a:close/>
              </a:path>
              <a:path w="3657600" h="1828800">
                <a:moveTo>
                  <a:pt x="2841346" y="1522861"/>
                </a:moveTo>
                <a:lnTo>
                  <a:pt x="2836439" y="1522861"/>
                </a:lnTo>
                <a:lnTo>
                  <a:pt x="2833167" y="1521225"/>
                </a:lnTo>
                <a:lnTo>
                  <a:pt x="2831531" y="1517954"/>
                </a:lnTo>
                <a:lnTo>
                  <a:pt x="2828260" y="1513046"/>
                </a:lnTo>
                <a:lnTo>
                  <a:pt x="2829895" y="1506503"/>
                </a:lnTo>
                <a:lnTo>
                  <a:pt x="2834803" y="1504867"/>
                </a:lnTo>
                <a:lnTo>
                  <a:pt x="2859314" y="1488382"/>
                </a:lnTo>
                <a:lnTo>
                  <a:pt x="2883671" y="1471130"/>
                </a:lnTo>
                <a:lnTo>
                  <a:pt x="2931313" y="1436165"/>
                </a:lnTo>
                <a:lnTo>
                  <a:pt x="2936221" y="1432893"/>
                </a:lnTo>
                <a:lnTo>
                  <a:pt x="2941128" y="1432893"/>
                </a:lnTo>
                <a:lnTo>
                  <a:pt x="2947671" y="1442708"/>
                </a:lnTo>
                <a:lnTo>
                  <a:pt x="2947671" y="1447616"/>
                </a:lnTo>
                <a:lnTo>
                  <a:pt x="2942764" y="1450887"/>
                </a:lnTo>
                <a:lnTo>
                  <a:pt x="2919173" y="1469008"/>
                </a:lnTo>
                <a:lnTo>
                  <a:pt x="2895122" y="1486670"/>
                </a:lnTo>
                <a:lnTo>
                  <a:pt x="2870764" y="1504024"/>
                </a:lnTo>
                <a:lnTo>
                  <a:pt x="2846253" y="1521226"/>
                </a:lnTo>
                <a:lnTo>
                  <a:pt x="2844617" y="1521226"/>
                </a:lnTo>
                <a:lnTo>
                  <a:pt x="2841346" y="1522861"/>
                </a:lnTo>
                <a:close/>
              </a:path>
              <a:path w="3657600" h="1828800">
                <a:moveTo>
                  <a:pt x="726285" y="1454158"/>
                </a:moveTo>
                <a:lnTo>
                  <a:pt x="718106" y="1454158"/>
                </a:lnTo>
                <a:lnTo>
                  <a:pt x="716470" y="1452523"/>
                </a:lnTo>
                <a:lnTo>
                  <a:pt x="669850" y="1415513"/>
                </a:lnTo>
                <a:lnTo>
                  <a:pt x="646541" y="1396625"/>
                </a:lnTo>
                <a:lnTo>
                  <a:pt x="623231" y="1377277"/>
                </a:lnTo>
                <a:lnTo>
                  <a:pt x="618323" y="1374005"/>
                </a:lnTo>
                <a:lnTo>
                  <a:pt x="618323" y="1367462"/>
                </a:lnTo>
                <a:lnTo>
                  <a:pt x="624866" y="1357647"/>
                </a:lnTo>
                <a:lnTo>
                  <a:pt x="631410" y="1357647"/>
                </a:lnTo>
                <a:lnTo>
                  <a:pt x="636317" y="1360919"/>
                </a:lnTo>
                <a:lnTo>
                  <a:pt x="658681" y="1380267"/>
                </a:lnTo>
                <a:lnTo>
                  <a:pt x="681505" y="1399155"/>
                </a:lnTo>
                <a:lnTo>
                  <a:pt x="704636" y="1417737"/>
                </a:lnTo>
                <a:lnTo>
                  <a:pt x="727920" y="1436165"/>
                </a:lnTo>
                <a:lnTo>
                  <a:pt x="732828" y="1439436"/>
                </a:lnTo>
                <a:lnTo>
                  <a:pt x="732828" y="1445980"/>
                </a:lnTo>
                <a:lnTo>
                  <a:pt x="729556" y="1449251"/>
                </a:lnTo>
                <a:lnTo>
                  <a:pt x="729556" y="1452523"/>
                </a:lnTo>
                <a:lnTo>
                  <a:pt x="726285" y="1454158"/>
                </a:lnTo>
                <a:close/>
              </a:path>
              <a:path w="3657600" h="1828800">
                <a:moveTo>
                  <a:pt x="3032732" y="1377277"/>
                </a:moveTo>
                <a:lnTo>
                  <a:pt x="3026189" y="1377277"/>
                </a:lnTo>
                <a:lnTo>
                  <a:pt x="3024553" y="1375641"/>
                </a:lnTo>
                <a:lnTo>
                  <a:pt x="3021281" y="1374006"/>
                </a:lnTo>
                <a:lnTo>
                  <a:pt x="3018010" y="1369098"/>
                </a:lnTo>
                <a:lnTo>
                  <a:pt x="3018010" y="1364191"/>
                </a:lnTo>
                <a:lnTo>
                  <a:pt x="3022917" y="1359284"/>
                </a:lnTo>
                <a:lnTo>
                  <a:pt x="3044975" y="1339629"/>
                </a:lnTo>
                <a:lnTo>
                  <a:pt x="3066879" y="1319820"/>
                </a:lnTo>
                <a:lnTo>
                  <a:pt x="3088476" y="1299706"/>
                </a:lnTo>
                <a:lnTo>
                  <a:pt x="3109614" y="1279131"/>
                </a:lnTo>
                <a:lnTo>
                  <a:pt x="3112885" y="1275859"/>
                </a:lnTo>
                <a:lnTo>
                  <a:pt x="3119428" y="1275859"/>
                </a:lnTo>
                <a:lnTo>
                  <a:pt x="3124335" y="1279131"/>
                </a:lnTo>
                <a:lnTo>
                  <a:pt x="3127607" y="1282402"/>
                </a:lnTo>
                <a:lnTo>
                  <a:pt x="3127607" y="1288945"/>
                </a:lnTo>
                <a:lnTo>
                  <a:pt x="3081601" y="1335360"/>
                </a:lnTo>
                <a:lnTo>
                  <a:pt x="3037639" y="1375641"/>
                </a:lnTo>
                <a:lnTo>
                  <a:pt x="3032732" y="1377277"/>
                </a:lnTo>
                <a:close/>
              </a:path>
              <a:path w="3657600" h="1828800">
                <a:moveTo>
                  <a:pt x="546349" y="1297124"/>
                </a:moveTo>
                <a:lnTo>
                  <a:pt x="541442" y="1297124"/>
                </a:lnTo>
                <a:lnTo>
                  <a:pt x="538170" y="1293852"/>
                </a:lnTo>
                <a:lnTo>
                  <a:pt x="496662" y="1251117"/>
                </a:lnTo>
                <a:lnTo>
                  <a:pt x="456381" y="1207156"/>
                </a:lnTo>
                <a:lnTo>
                  <a:pt x="453110" y="1202248"/>
                </a:lnTo>
                <a:lnTo>
                  <a:pt x="453110" y="1197341"/>
                </a:lnTo>
                <a:lnTo>
                  <a:pt x="458017" y="1192434"/>
                </a:lnTo>
                <a:lnTo>
                  <a:pt x="462924" y="1189162"/>
                </a:lnTo>
                <a:lnTo>
                  <a:pt x="467832" y="1189162"/>
                </a:lnTo>
                <a:lnTo>
                  <a:pt x="472739" y="1194070"/>
                </a:lnTo>
                <a:lnTo>
                  <a:pt x="492650" y="1216127"/>
                </a:lnTo>
                <a:lnTo>
                  <a:pt x="513020" y="1238031"/>
                </a:lnTo>
                <a:lnTo>
                  <a:pt x="533697" y="1259629"/>
                </a:lnTo>
                <a:lnTo>
                  <a:pt x="554528" y="1280766"/>
                </a:lnTo>
                <a:lnTo>
                  <a:pt x="557800" y="1284038"/>
                </a:lnTo>
                <a:lnTo>
                  <a:pt x="557800" y="1290581"/>
                </a:lnTo>
                <a:lnTo>
                  <a:pt x="554528" y="1295488"/>
                </a:lnTo>
                <a:lnTo>
                  <a:pt x="549621" y="1295488"/>
                </a:lnTo>
                <a:lnTo>
                  <a:pt x="546349" y="1297124"/>
                </a:lnTo>
                <a:close/>
              </a:path>
              <a:path w="3657600" h="1828800">
                <a:moveTo>
                  <a:pt x="3202853" y="1208792"/>
                </a:moveTo>
                <a:lnTo>
                  <a:pt x="3191402" y="1208792"/>
                </a:lnTo>
                <a:lnTo>
                  <a:pt x="3189767" y="1207156"/>
                </a:lnTo>
                <a:lnTo>
                  <a:pt x="3184859" y="1203884"/>
                </a:lnTo>
                <a:lnTo>
                  <a:pt x="3184859" y="1197341"/>
                </a:lnTo>
                <a:lnTo>
                  <a:pt x="3188131" y="1192434"/>
                </a:lnTo>
                <a:lnTo>
                  <a:pt x="3207479" y="1170070"/>
                </a:lnTo>
                <a:lnTo>
                  <a:pt x="3226367" y="1147246"/>
                </a:lnTo>
                <a:lnTo>
                  <a:pt x="3244949" y="1124115"/>
                </a:lnTo>
                <a:lnTo>
                  <a:pt x="3263377" y="1100830"/>
                </a:lnTo>
                <a:lnTo>
                  <a:pt x="3266648" y="1095923"/>
                </a:lnTo>
                <a:lnTo>
                  <a:pt x="3273191" y="1095923"/>
                </a:lnTo>
                <a:lnTo>
                  <a:pt x="3276463" y="1099194"/>
                </a:lnTo>
                <a:lnTo>
                  <a:pt x="3281370" y="1102466"/>
                </a:lnTo>
                <a:lnTo>
                  <a:pt x="3281370" y="1109009"/>
                </a:lnTo>
                <a:lnTo>
                  <a:pt x="3278099" y="1112281"/>
                </a:lnTo>
                <a:lnTo>
                  <a:pt x="3259671" y="1135590"/>
                </a:lnTo>
                <a:lnTo>
                  <a:pt x="3241089" y="1158900"/>
                </a:lnTo>
                <a:lnTo>
                  <a:pt x="3222201" y="1182210"/>
                </a:lnTo>
                <a:lnTo>
                  <a:pt x="3202853" y="1205520"/>
                </a:lnTo>
                <a:lnTo>
                  <a:pt x="3202853" y="1208792"/>
                </a:lnTo>
                <a:close/>
              </a:path>
              <a:path w="3657600" h="1828800">
                <a:moveTo>
                  <a:pt x="389314" y="1118824"/>
                </a:moveTo>
                <a:lnTo>
                  <a:pt x="384407" y="1118824"/>
                </a:lnTo>
                <a:lnTo>
                  <a:pt x="381136" y="1117188"/>
                </a:lnTo>
                <a:lnTo>
                  <a:pt x="343717" y="1067911"/>
                </a:lnTo>
                <a:lnTo>
                  <a:pt x="309161" y="1019042"/>
                </a:lnTo>
                <a:lnTo>
                  <a:pt x="305890" y="1014134"/>
                </a:lnTo>
                <a:lnTo>
                  <a:pt x="307526" y="1007591"/>
                </a:lnTo>
                <a:lnTo>
                  <a:pt x="312433" y="1005955"/>
                </a:lnTo>
                <a:lnTo>
                  <a:pt x="317340" y="1002684"/>
                </a:lnTo>
                <a:lnTo>
                  <a:pt x="323883" y="1004319"/>
                </a:lnTo>
                <a:lnTo>
                  <a:pt x="325519" y="1009227"/>
                </a:lnTo>
                <a:lnTo>
                  <a:pt x="342005" y="1033738"/>
                </a:lnTo>
                <a:lnTo>
                  <a:pt x="359257" y="1058096"/>
                </a:lnTo>
                <a:lnTo>
                  <a:pt x="376816" y="1082147"/>
                </a:lnTo>
                <a:lnTo>
                  <a:pt x="394222" y="1105738"/>
                </a:lnTo>
                <a:lnTo>
                  <a:pt x="397493" y="1110645"/>
                </a:lnTo>
                <a:lnTo>
                  <a:pt x="397493" y="1115552"/>
                </a:lnTo>
                <a:lnTo>
                  <a:pt x="395040" y="1117188"/>
                </a:lnTo>
                <a:lnTo>
                  <a:pt x="390950" y="1117188"/>
                </a:lnTo>
                <a:lnTo>
                  <a:pt x="389314" y="1118824"/>
                </a:lnTo>
                <a:close/>
              </a:path>
              <a:path w="3657600" h="1828800">
                <a:moveTo>
                  <a:pt x="392586" y="1118824"/>
                </a:moveTo>
                <a:lnTo>
                  <a:pt x="390950" y="1117188"/>
                </a:lnTo>
                <a:lnTo>
                  <a:pt x="395040" y="1117188"/>
                </a:lnTo>
                <a:lnTo>
                  <a:pt x="392586" y="1118824"/>
                </a:lnTo>
                <a:close/>
              </a:path>
              <a:path w="3657600" h="1828800">
                <a:moveTo>
                  <a:pt x="3345165" y="1020677"/>
                </a:moveTo>
                <a:lnTo>
                  <a:pt x="3338623" y="1020677"/>
                </a:lnTo>
                <a:lnTo>
                  <a:pt x="3336987" y="1019041"/>
                </a:lnTo>
                <a:lnTo>
                  <a:pt x="3332079" y="1015770"/>
                </a:lnTo>
                <a:lnTo>
                  <a:pt x="3330444" y="1009227"/>
                </a:lnTo>
                <a:lnTo>
                  <a:pt x="3333715" y="1005955"/>
                </a:lnTo>
                <a:lnTo>
                  <a:pt x="3349638" y="981163"/>
                </a:lnTo>
                <a:lnTo>
                  <a:pt x="3365408" y="956064"/>
                </a:lnTo>
                <a:lnTo>
                  <a:pt x="3380872" y="930965"/>
                </a:lnTo>
                <a:lnTo>
                  <a:pt x="3395875" y="906172"/>
                </a:lnTo>
                <a:lnTo>
                  <a:pt x="3399146" y="901265"/>
                </a:lnTo>
                <a:lnTo>
                  <a:pt x="3404054" y="899630"/>
                </a:lnTo>
                <a:lnTo>
                  <a:pt x="3413869" y="906172"/>
                </a:lnTo>
                <a:lnTo>
                  <a:pt x="3415504" y="911080"/>
                </a:lnTo>
                <a:lnTo>
                  <a:pt x="3412233" y="915987"/>
                </a:lnTo>
                <a:lnTo>
                  <a:pt x="3397204" y="941725"/>
                </a:lnTo>
                <a:lnTo>
                  <a:pt x="3381562" y="967310"/>
                </a:lnTo>
                <a:lnTo>
                  <a:pt x="3365306" y="992588"/>
                </a:lnTo>
                <a:lnTo>
                  <a:pt x="3348437" y="1017406"/>
                </a:lnTo>
                <a:lnTo>
                  <a:pt x="3348437" y="1019041"/>
                </a:lnTo>
                <a:lnTo>
                  <a:pt x="3345165" y="1020677"/>
                </a:lnTo>
                <a:close/>
              </a:path>
              <a:path w="3657600" h="1828800">
                <a:moveTo>
                  <a:pt x="260088" y="920895"/>
                </a:moveTo>
                <a:lnTo>
                  <a:pt x="251909" y="920895"/>
                </a:lnTo>
                <a:lnTo>
                  <a:pt x="248638" y="919259"/>
                </a:lnTo>
                <a:lnTo>
                  <a:pt x="247002" y="915987"/>
                </a:lnTo>
                <a:lnTo>
                  <a:pt x="232305" y="889968"/>
                </a:lnTo>
                <a:lnTo>
                  <a:pt x="217762" y="863642"/>
                </a:lnTo>
                <a:lnTo>
                  <a:pt x="203526" y="837317"/>
                </a:lnTo>
                <a:lnTo>
                  <a:pt x="189750" y="811298"/>
                </a:lnTo>
                <a:lnTo>
                  <a:pt x="188114" y="806390"/>
                </a:lnTo>
                <a:lnTo>
                  <a:pt x="189750" y="799847"/>
                </a:lnTo>
                <a:lnTo>
                  <a:pt x="199564" y="796575"/>
                </a:lnTo>
                <a:lnTo>
                  <a:pt x="206107" y="798211"/>
                </a:lnTo>
                <a:lnTo>
                  <a:pt x="207743" y="803119"/>
                </a:lnTo>
                <a:lnTo>
                  <a:pt x="234938" y="855464"/>
                </a:lnTo>
                <a:lnTo>
                  <a:pt x="248919" y="881789"/>
                </a:lnTo>
                <a:lnTo>
                  <a:pt x="263360" y="907808"/>
                </a:lnTo>
                <a:lnTo>
                  <a:pt x="266631" y="912716"/>
                </a:lnTo>
                <a:lnTo>
                  <a:pt x="264995" y="919259"/>
                </a:lnTo>
                <a:lnTo>
                  <a:pt x="260088" y="920895"/>
                </a:lnTo>
                <a:close/>
              </a:path>
              <a:path w="3657600" h="1828800">
                <a:moveTo>
                  <a:pt x="3464577" y="814569"/>
                </a:moveTo>
                <a:lnTo>
                  <a:pt x="3458034" y="814569"/>
                </a:lnTo>
                <a:lnTo>
                  <a:pt x="3456398" y="812933"/>
                </a:lnTo>
                <a:lnTo>
                  <a:pt x="3451491" y="811297"/>
                </a:lnTo>
                <a:lnTo>
                  <a:pt x="3449855" y="804754"/>
                </a:lnTo>
                <a:lnTo>
                  <a:pt x="3451491" y="799847"/>
                </a:lnTo>
                <a:lnTo>
                  <a:pt x="3464679" y="772857"/>
                </a:lnTo>
                <a:lnTo>
                  <a:pt x="3477254" y="745866"/>
                </a:lnTo>
                <a:lnTo>
                  <a:pt x="3489216" y="718876"/>
                </a:lnTo>
                <a:lnTo>
                  <a:pt x="3500564" y="691886"/>
                </a:lnTo>
                <a:lnTo>
                  <a:pt x="3502200" y="686978"/>
                </a:lnTo>
                <a:lnTo>
                  <a:pt x="3508743" y="683707"/>
                </a:lnTo>
                <a:lnTo>
                  <a:pt x="3513650" y="686978"/>
                </a:lnTo>
                <a:lnTo>
                  <a:pt x="3518558" y="688614"/>
                </a:lnTo>
                <a:lnTo>
                  <a:pt x="3521829" y="695157"/>
                </a:lnTo>
                <a:lnTo>
                  <a:pt x="3518558" y="700064"/>
                </a:lnTo>
                <a:lnTo>
                  <a:pt x="3507210" y="727310"/>
                </a:lnTo>
                <a:lnTo>
                  <a:pt x="3495248" y="754863"/>
                </a:lnTo>
                <a:lnTo>
                  <a:pt x="3482673" y="782416"/>
                </a:lnTo>
                <a:lnTo>
                  <a:pt x="3469484" y="809662"/>
                </a:lnTo>
                <a:lnTo>
                  <a:pt x="3467849" y="812934"/>
                </a:lnTo>
                <a:lnTo>
                  <a:pt x="3464577" y="814569"/>
                </a:lnTo>
                <a:close/>
              </a:path>
              <a:path w="3657600" h="1828800">
                <a:moveTo>
                  <a:pt x="153762" y="708244"/>
                </a:moveTo>
                <a:lnTo>
                  <a:pt x="145583" y="708244"/>
                </a:lnTo>
                <a:lnTo>
                  <a:pt x="140676" y="706608"/>
                </a:lnTo>
                <a:lnTo>
                  <a:pt x="139040" y="701701"/>
                </a:lnTo>
                <a:lnTo>
                  <a:pt x="128024" y="674429"/>
                </a:lnTo>
                <a:lnTo>
                  <a:pt x="117162" y="646698"/>
                </a:lnTo>
                <a:lnTo>
                  <a:pt x="106606" y="618659"/>
                </a:lnTo>
                <a:lnTo>
                  <a:pt x="96510" y="590468"/>
                </a:lnTo>
                <a:lnTo>
                  <a:pt x="94874" y="585560"/>
                </a:lnTo>
                <a:lnTo>
                  <a:pt x="98146" y="579017"/>
                </a:lnTo>
                <a:lnTo>
                  <a:pt x="107961" y="575745"/>
                </a:lnTo>
                <a:lnTo>
                  <a:pt x="114504" y="579017"/>
                </a:lnTo>
                <a:lnTo>
                  <a:pt x="116139" y="583924"/>
                </a:lnTo>
                <a:lnTo>
                  <a:pt x="126005" y="611886"/>
                </a:lnTo>
                <a:lnTo>
                  <a:pt x="136178" y="639541"/>
                </a:lnTo>
                <a:lnTo>
                  <a:pt x="146964" y="667196"/>
                </a:lnTo>
                <a:lnTo>
                  <a:pt x="158670" y="695157"/>
                </a:lnTo>
                <a:lnTo>
                  <a:pt x="160306" y="700065"/>
                </a:lnTo>
                <a:lnTo>
                  <a:pt x="158670" y="706608"/>
                </a:lnTo>
                <a:lnTo>
                  <a:pt x="153762" y="708244"/>
                </a:lnTo>
                <a:close/>
              </a:path>
              <a:path w="3657600" h="1828800">
                <a:moveTo>
                  <a:pt x="3556181" y="593739"/>
                </a:moveTo>
                <a:lnTo>
                  <a:pt x="3549638" y="593739"/>
                </a:lnTo>
                <a:lnTo>
                  <a:pt x="3544730" y="592103"/>
                </a:lnTo>
                <a:lnTo>
                  <a:pt x="3541459" y="587196"/>
                </a:lnTo>
                <a:lnTo>
                  <a:pt x="3543095" y="580653"/>
                </a:lnTo>
                <a:lnTo>
                  <a:pt x="3552603" y="552436"/>
                </a:lnTo>
                <a:lnTo>
                  <a:pt x="3561497" y="524218"/>
                </a:lnTo>
                <a:lnTo>
                  <a:pt x="3569779" y="496001"/>
                </a:lnTo>
                <a:lnTo>
                  <a:pt x="3577446" y="467784"/>
                </a:lnTo>
                <a:lnTo>
                  <a:pt x="3579082" y="462877"/>
                </a:lnTo>
                <a:lnTo>
                  <a:pt x="3583989" y="459605"/>
                </a:lnTo>
                <a:lnTo>
                  <a:pt x="3593804" y="462877"/>
                </a:lnTo>
                <a:lnTo>
                  <a:pt x="3597075" y="467784"/>
                </a:lnTo>
                <a:lnTo>
                  <a:pt x="3595440" y="472692"/>
                </a:lnTo>
                <a:lnTo>
                  <a:pt x="3587772" y="501164"/>
                </a:lnTo>
                <a:lnTo>
                  <a:pt x="3579491" y="529944"/>
                </a:lnTo>
                <a:lnTo>
                  <a:pt x="3570596" y="558723"/>
                </a:lnTo>
                <a:lnTo>
                  <a:pt x="3559452" y="592103"/>
                </a:lnTo>
                <a:lnTo>
                  <a:pt x="3556181" y="593739"/>
                </a:lnTo>
                <a:close/>
              </a:path>
              <a:path w="3657600" h="1828800">
                <a:moveTo>
                  <a:pt x="78517" y="482506"/>
                </a:moveTo>
                <a:lnTo>
                  <a:pt x="67066" y="482506"/>
                </a:lnTo>
                <a:lnTo>
                  <a:pt x="63795" y="479235"/>
                </a:lnTo>
                <a:lnTo>
                  <a:pt x="47641" y="418507"/>
                </a:lnTo>
                <a:lnTo>
                  <a:pt x="34351" y="359823"/>
                </a:lnTo>
                <a:lnTo>
                  <a:pt x="32715" y="354916"/>
                </a:lnTo>
                <a:lnTo>
                  <a:pt x="35986" y="350008"/>
                </a:lnTo>
                <a:lnTo>
                  <a:pt x="42529" y="348373"/>
                </a:lnTo>
                <a:lnTo>
                  <a:pt x="47437" y="346737"/>
                </a:lnTo>
                <a:lnTo>
                  <a:pt x="52344" y="350008"/>
                </a:lnTo>
                <a:lnTo>
                  <a:pt x="53980" y="356552"/>
                </a:lnTo>
                <a:lnTo>
                  <a:pt x="60140" y="385714"/>
                </a:lnTo>
                <a:lnTo>
                  <a:pt x="66453" y="414417"/>
                </a:lnTo>
                <a:lnTo>
                  <a:pt x="73073" y="442813"/>
                </a:lnTo>
                <a:lnTo>
                  <a:pt x="80152" y="471056"/>
                </a:lnTo>
                <a:lnTo>
                  <a:pt x="81788" y="475963"/>
                </a:lnTo>
                <a:lnTo>
                  <a:pt x="78517" y="482506"/>
                </a:lnTo>
                <a:close/>
              </a:path>
              <a:path w="3657600" h="1828800">
                <a:moveTo>
                  <a:pt x="3618340" y="364730"/>
                </a:moveTo>
                <a:lnTo>
                  <a:pt x="3611797" y="364730"/>
                </a:lnTo>
                <a:lnTo>
                  <a:pt x="3606890" y="363094"/>
                </a:lnTo>
                <a:lnTo>
                  <a:pt x="3603618" y="358187"/>
                </a:lnTo>
                <a:lnTo>
                  <a:pt x="3603618" y="353280"/>
                </a:lnTo>
                <a:lnTo>
                  <a:pt x="3609446" y="323861"/>
                </a:lnTo>
                <a:lnTo>
                  <a:pt x="3614660" y="294596"/>
                </a:lnTo>
                <a:lnTo>
                  <a:pt x="3619260" y="265638"/>
                </a:lnTo>
                <a:lnTo>
                  <a:pt x="3623248" y="237139"/>
                </a:lnTo>
                <a:lnTo>
                  <a:pt x="3623248" y="232232"/>
                </a:lnTo>
                <a:lnTo>
                  <a:pt x="3628155" y="227325"/>
                </a:lnTo>
                <a:lnTo>
                  <a:pt x="3634698" y="228961"/>
                </a:lnTo>
                <a:lnTo>
                  <a:pt x="3639605" y="228961"/>
                </a:lnTo>
                <a:lnTo>
                  <a:pt x="3644513" y="233868"/>
                </a:lnTo>
                <a:lnTo>
                  <a:pt x="3642877" y="240411"/>
                </a:lnTo>
                <a:lnTo>
                  <a:pt x="3638890" y="269855"/>
                </a:lnTo>
                <a:lnTo>
                  <a:pt x="3634289" y="299299"/>
                </a:lnTo>
                <a:lnTo>
                  <a:pt x="3629075" y="328743"/>
                </a:lnTo>
                <a:lnTo>
                  <a:pt x="3623247" y="358187"/>
                </a:lnTo>
                <a:lnTo>
                  <a:pt x="3621612" y="361459"/>
                </a:lnTo>
                <a:lnTo>
                  <a:pt x="3618340" y="364730"/>
                </a:lnTo>
                <a:close/>
              </a:path>
              <a:path w="3657600" h="1828800">
                <a:moveTo>
                  <a:pt x="26172" y="250226"/>
                </a:moveTo>
                <a:lnTo>
                  <a:pt x="21264" y="250226"/>
                </a:lnTo>
                <a:lnTo>
                  <a:pt x="16357" y="246954"/>
                </a:lnTo>
                <a:lnTo>
                  <a:pt x="16357" y="242047"/>
                </a:lnTo>
                <a:lnTo>
                  <a:pt x="12728" y="212347"/>
                </a:lnTo>
                <a:lnTo>
                  <a:pt x="9405" y="182341"/>
                </a:lnTo>
                <a:lnTo>
                  <a:pt x="6680" y="152079"/>
                </a:lnTo>
                <a:lnTo>
                  <a:pt x="4907" y="122635"/>
                </a:lnTo>
                <a:lnTo>
                  <a:pt x="4907" y="117728"/>
                </a:lnTo>
                <a:lnTo>
                  <a:pt x="8178" y="112820"/>
                </a:lnTo>
                <a:lnTo>
                  <a:pt x="19629" y="112820"/>
                </a:lnTo>
                <a:lnTo>
                  <a:pt x="24536" y="116092"/>
                </a:lnTo>
                <a:lnTo>
                  <a:pt x="24536" y="122635"/>
                </a:lnTo>
                <a:lnTo>
                  <a:pt x="27038" y="152335"/>
                </a:lnTo>
                <a:lnTo>
                  <a:pt x="29729" y="182341"/>
                </a:lnTo>
                <a:lnTo>
                  <a:pt x="32587" y="210967"/>
                </a:lnTo>
                <a:lnTo>
                  <a:pt x="35986" y="240411"/>
                </a:lnTo>
                <a:lnTo>
                  <a:pt x="35986" y="243683"/>
                </a:lnTo>
                <a:lnTo>
                  <a:pt x="32715" y="248590"/>
                </a:lnTo>
                <a:lnTo>
                  <a:pt x="26172" y="250226"/>
                </a:lnTo>
                <a:close/>
              </a:path>
              <a:path w="3657600" h="1828800">
                <a:moveTo>
                  <a:pt x="3649420" y="129178"/>
                </a:moveTo>
                <a:lnTo>
                  <a:pt x="3637970" y="129178"/>
                </a:lnTo>
                <a:lnTo>
                  <a:pt x="3634698" y="124271"/>
                </a:lnTo>
                <a:lnTo>
                  <a:pt x="3634698" y="119364"/>
                </a:lnTo>
                <a:lnTo>
                  <a:pt x="3636590" y="89920"/>
                </a:lnTo>
                <a:lnTo>
                  <a:pt x="3637561" y="60476"/>
                </a:lnTo>
                <a:lnTo>
                  <a:pt x="3637916" y="31287"/>
                </a:lnTo>
                <a:lnTo>
                  <a:pt x="3637970" y="0"/>
                </a:lnTo>
                <a:lnTo>
                  <a:pt x="3657599" y="1589"/>
                </a:lnTo>
                <a:lnTo>
                  <a:pt x="3657318" y="31287"/>
                </a:lnTo>
                <a:lnTo>
                  <a:pt x="3656577" y="61294"/>
                </a:lnTo>
                <a:lnTo>
                  <a:pt x="3655529" y="91300"/>
                </a:lnTo>
                <a:lnTo>
                  <a:pt x="3654394" y="119364"/>
                </a:lnTo>
                <a:lnTo>
                  <a:pt x="3654328" y="124271"/>
                </a:lnTo>
                <a:lnTo>
                  <a:pt x="3649420" y="129178"/>
                </a:lnTo>
                <a:close/>
              </a:path>
              <a:path w="3657600" h="1828800">
                <a:moveTo>
                  <a:pt x="16357" y="13038"/>
                </a:moveTo>
                <a:lnTo>
                  <a:pt x="4907" y="13038"/>
                </a:lnTo>
                <a:lnTo>
                  <a:pt x="0" y="8131"/>
                </a:lnTo>
                <a:lnTo>
                  <a:pt x="14" y="0"/>
                </a:lnTo>
                <a:lnTo>
                  <a:pt x="19629" y="0"/>
                </a:lnTo>
                <a:lnTo>
                  <a:pt x="19628" y="8131"/>
                </a:lnTo>
                <a:lnTo>
                  <a:pt x="16357" y="13038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85ECC3AC-BB43-48E6-B367-DB09765EB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782" y="3036703"/>
            <a:ext cx="13486817" cy="1397000"/>
          </a:xfrm>
        </p:spPr>
        <p:txBody>
          <a:bodyPr/>
          <a:lstStyle/>
          <a:p>
            <a:pPr algn="ctr"/>
            <a:r>
              <a:rPr lang="en-IN" dirty="0"/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533140" y="4868707"/>
            <a:ext cx="2755265" cy="5418455"/>
          </a:xfrm>
          <a:custGeom>
            <a:avLst/>
            <a:gdLst/>
            <a:ahLst/>
            <a:cxnLst/>
            <a:rect l="l" t="t" r="r" b="b"/>
            <a:pathLst>
              <a:path w="2755265" h="5418455">
                <a:moveTo>
                  <a:pt x="2754859" y="5418291"/>
                </a:moveTo>
                <a:lnTo>
                  <a:pt x="2663432" y="5418291"/>
                </a:lnTo>
                <a:lnTo>
                  <a:pt x="0" y="2754859"/>
                </a:lnTo>
                <a:lnTo>
                  <a:pt x="2754859" y="0"/>
                </a:lnTo>
                <a:lnTo>
                  <a:pt x="2754859" y="5418291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50221"/>
            <a:ext cx="2755265" cy="5509895"/>
          </a:xfrm>
          <a:custGeom>
            <a:avLst/>
            <a:gdLst/>
            <a:ahLst/>
            <a:cxnLst/>
            <a:rect l="l" t="t" r="r" b="b"/>
            <a:pathLst>
              <a:path w="2755265" h="5509895">
                <a:moveTo>
                  <a:pt x="0" y="0"/>
                </a:moveTo>
                <a:lnTo>
                  <a:pt x="2754732" y="2754732"/>
                </a:lnTo>
                <a:lnTo>
                  <a:pt x="0" y="5509465"/>
                </a:lnTo>
                <a:lnTo>
                  <a:pt x="0" y="0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55684" y="5292113"/>
            <a:ext cx="2332355" cy="4664710"/>
          </a:xfrm>
          <a:custGeom>
            <a:avLst/>
            <a:gdLst/>
            <a:ahLst/>
            <a:cxnLst/>
            <a:rect l="l" t="t" r="r" b="b"/>
            <a:pathLst>
              <a:path w="2332355" h="4664709">
                <a:moveTo>
                  <a:pt x="2332314" y="4664629"/>
                </a:moveTo>
                <a:lnTo>
                  <a:pt x="0" y="2332314"/>
                </a:lnTo>
                <a:lnTo>
                  <a:pt x="2332314" y="0"/>
                </a:lnTo>
                <a:lnTo>
                  <a:pt x="2332314" y="216777"/>
                </a:lnTo>
                <a:lnTo>
                  <a:pt x="219083" y="2330008"/>
                </a:lnTo>
                <a:lnTo>
                  <a:pt x="2332314" y="4443239"/>
                </a:lnTo>
                <a:lnTo>
                  <a:pt x="2332314" y="466462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571907"/>
            <a:ext cx="2332355" cy="4664710"/>
          </a:xfrm>
          <a:custGeom>
            <a:avLst/>
            <a:gdLst/>
            <a:ahLst/>
            <a:cxnLst/>
            <a:rect l="l" t="t" r="r" b="b"/>
            <a:pathLst>
              <a:path w="2332355" h="4664710">
                <a:moveTo>
                  <a:pt x="0" y="0"/>
                </a:moveTo>
                <a:lnTo>
                  <a:pt x="2332222" y="2332222"/>
                </a:lnTo>
                <a:lnTo>
                  <a:pt x="0" y="4664444"/>
                </a:lnTo>
                <a:lnTo>
                  <a:pt x="0" y="4447666"/>
                </a:lnTo>
                <a:lnTo>
                  <a:pt x="2113138" y="2334528"/>
                </a:lnTo>
                <a:lnTo>
                  <a:pt x="0" y="2213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533130" y="2"/>
            <a:ext cx="2755265" cy="5137150"/>
          </a:xfrm>
          <a:custGeom>
            <a:avLst/>
            <a:gdLst/>
            <a:ahLst/>
            <a:cxnLst/>
            <a:rect l="l" t="t" r="r" b="b"/>
            <a:pathLst>
              <a:path w="2755265" h="5137150">
                <a:moveTo>
                  <a:pt x="2754868" y="5136552"/>
                </a:moveTo>
                <a:lnTo>
                  <a:pt x="0" y="2381683"/>
                </a:lnTo>
                <a:lnTo>
                  <a:pt x="2381683" y="0"/>
                </a:lnTo>
                <a:lnTo>
                  <a:pt x="2754868" y="0"/>
                </a:lnTo>
                <a:lnTo>
                  <a:pt x="2754868" y="5136552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5392091"/>
            <a:ext cx="2755265" cy="4895215"/>
          </a:xfrm>
          <a:custGeom>
            <a:avLst/>
            <a:gdLst/>
            <a:ahLst/>
            <a:cxnLst/>
            <a:rect l="l" t="t" r="r" b="b"/>
            <a:pathLst>
              <a:path w="2755265" h="4895215">
                <a:moveTo>
                  <a:pt x="0" y="0"/>
                </a:moveTo>
                <a:lnTo>
                  <a:pt x="2754787" y="2754787"/>
                </a:lnTo>
                <a:lnTo>
                  <a:pt x="614667" y="4894907"/>
                </a:lnTo>
                <a:lnTo>
                  <a:pt x="0" y="4894907"/>
                </a:lnTo>
                <a:lnTo>
                  <a:pt x="0" y="0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5866002" y="0"/>
            <a:ext cx="2422525" cy="4803140"/>
          </a:xfrm>
          <a:custGeom>
            <a:avLst/>
            <a:gdLst/>
            <a:ahLst/>
            <a:cxnLst/>
            <a:rect l="l" t="t" r="r" b="b"/>
            <a:pathLst>
              <a:path w="2422525" h="4803140">
                <a:moveTo>
                  <a:pt x="2421997" y="4802531"/>
                </a:moveTo>
                <a:lnTo>
                  <a:pt x="0" y="2380533"/>
                </a:lnTo>
                <a:lnTo>
                  <a:pt x="2380533" y="0"/>
                </a:lnTo>
                <a:lnTo>
                  <a:pt x="2421997" y="0"/>
                </a:lnTo>
                <a:lnTo>
                  <a:pt x="2421997" y="128261"/>
                </a:lnTo>
                <a:lnTo>
                  <a:pt x="171530" y="2378728"/>
                </a:lnTo>
                <a:lnTo>
                  <a:pt x="2421997" y="4629195"/>
                </a:lnTo>
                <a:lnTo>
                  <a:pt x="2421997" y="4802531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5726117"/>
            <a:ext cx="2422525" cy="4561205"/>
          </a:xfrm>
          <a:custGeom>
            <a:avLst/>
            <a:gdLst/>
            <a:ahLst/>
            <a:cxnLst/>
            <a:rect l="l" t="t" r="r" b="b"/>
            <a:pathLst>
              <a:path w="2422525" h="4561205">
                <a:moveTo>
                  <a:pt x="0" y="0"/>
                </a:moveTo>
                <a:lnTo>
                  <a:pt x="2421927" y="2421927"/>
                </a:lnTo>
                <a:lnTo>
                  <a:pt x="282971" y="4560882"/>
                </a:lnTo>
                <a:lnTo>
                  <a:pt x="113246" y="4560882"/>
                </a:lnTo>
                <a:lnTo>
                  <a:pt x="2250396" y="2423732"/>
                </a:lnTo>
                <a:lnTo>
                  <a:pt x="0" y="173336"/>
                </a:lnTo>
                <a:lnTo>
                  <a:pt x="0" y="0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6189289" y="2113091"/>
            <a:ext cx="2099310" cy="4197985"/>
          </a:xfrm>
          <a:custGeom>
            <a:avLst/>
            <a:gdLst/>
            <a:ahLst/>
            <a:cxnLst/>
            <a:rect l="l" t="t" r="r" b="b"/>
            <a:pathLst>
              <a:path w="2099309" h="4197985">
                <a:moveTo>
                  <a:pt x="2098709" y="4197419"/>
                </a:moveTo>
                <a:lnTo>
                  <a:pt x="0" y="2098709"/>
                </a:lnTo>
                <a:lnTo>
                  <a:pt x="2098709" y="0"/>
                </a:lnTo>
                <a:lnTo>
                  <a:pt x="2098709" y="4197419"/>
                </a:lnTo>
                <a:close/>
              </a:path>
            </a:pathLst>
          </a:custGeom>
          <a:solidFill>
            <a:srgbClr val="000000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4218138"/>
            <a:ext cx="2098675" cy="4197350"/>
          </a:xfrm>
          <a:custGeom>
            <a:avLst/>
            <a:gdLst/>
            <a:ahLst/>
            <a:cxnLst/>
            <a:rect l="l" t="t" r="r" b="b"/>
            <a:pathLst>
              <a:path w="2098675" h="4197350">
                <a:moveTo>
                  <a:pt x="0" y="0"/>
                </a:moveTo>
                <a:lnTo>
                  <a:pt x="2098676" y="2098676"/>
                </a:lnTo>
                <a:lnTo>
                  <a:pt x="0" y="4197352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279986" y="2203788"/>
            <a:ext cx="2008505" cy="4016375"/>
          </a:xfrm>
          <a:custGeom>
            <a:avLst/>
            <a:gdLst/>
            <a:ahLst/>
            <a:cxnLst/>
            <a:rect l="l" t="t" r="r" b="b"/>
            <a:pathLst>
              <a:path w="2008505" h="4016375">
                <a:moveTo>
                  <a:pt x="2008013" y="4016026"/>
                </a:moveTo>
                <a:lnTo>
                  <a:pt x="0" y="2008013"/>
                </a:lnTo>
                <a:lnTo>
                  <a:pt x="2008013" y="0"/>
                </a:lnTo>
                <a:lnTo>
                  <a:pt x="2008013" y="4016026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0" y="4308835"/>
            <a:ext cx="2008505" cy="4016375"/>
          </a:xfrm>
          <a:custGeom>
            <a:avLst/>
            <a:gdLst/>
            <a:ahLst/>
            <a:cxnLst/>
            <a:rect l="l" t="t" r="r" b="b"/>
            <a:pathLst>
              <a:path w="2008505" h="4016375">
                <a:moveTo>
                  <a:pt x="0" y="0"/>
                </a:moveTo>
                <a:lnTo>
                  <a:pt x="2007978" y="2007978"/>
                </a:lnTo>
                <a:lnTo>
                  <a:pt x="0" y="4015957"/>
                </a:lnTo>
                <a:lnTo>
                  <a:pt x="0" y="0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639950" y="2565486"/>
            <a:ext cx="1648460" cy="3296285"/>
          </a:xfrm>
          <a:custGeom>
            <a:avLst/>
            <a:gdLst/>
            <a:ahLst/>
            <a:cxnLst/>
            <a:rect l="l" t="t" r="r" b="b"/>
            <a:pathLst>
              <a:path w="1648459" h="3296285">
                <a:moveTo>
                  <a:pt x="1648049" y="3296099"/>
                </a:moveTo>
                <a:lnTo>
                  <a:pt x="0" y="1648049"/>
                </a:lnTo>
                <a:lnTo>
                  <a:pt x="1648049" y="0"/>
                </a:lnTo>
                <a:lnTo>
                  <a:pt x="1648049" y="185269"/>
                </a:lnTo>
                <a:lnTo>
                  <a:pt x="187240" y="1646078"/>
                </a:lnTo>
                <a:lnTo>
                  <a:pt x="1648049" y="3106888"/>
                </a:lnTo>
                <a:lnTo>
                  <a:pt x="1648049" y="32960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0" y="4667063"/>
            <a:ext cx="1648460" cy="3296285"/>
          </a:xfrm>
          <a:custGeom>
            <a:avLst/>
            <a:gdLst/>
            <a:ahLst/>
            <a:cxnLst/>
            <a:rect l="l" t="t" r="r" b="b"/>
            <a:pathLst>
              <a:path w="1648460" h="3296284">
                <a:moveTo>
                  <a:pt x="0" y="0"/>
                </a:moveTo>
                <a:lnTo>
                  <a:pt x="1647907" y="1647907"/>
                </a:lnTo>
                <a:lnTo>
                  <a:pt x="0" y="3295815"/>
                </a:lnTo>
                <a:lnTo>
                  <a:pt x="0" y="3110546"/>
                </a:lnTo>
                <a:lnTo>
                  <a:pt x="1460667" y="1649878"/>
                </a:lnTo>
                <a:lnTo>
                  <a:pt x="0" y="18921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Title 24">
            <a:extLst>
              <a:ext uri="{FF2B5EF4-FFF2-40B4-BE49-F238E27FC236}">
                <a16:creationId xmlns:a16="http://schemas.microsoft.com/office/drawing/2014/main" id="{D563A10E-FDD1-49EE-9F8D-290224065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0" y="1038268"/>
            <a:ext cx="7867995" cy="984885"/>
          </a:xfrm>
        </p:spPr>
        <p:txBody>
          <a:bodyPr/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Course Name : Mini Project</a:t>
            </a:r>
            <a:b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Course Code : CSD317</a:t>
            </a:r>
            <a:endParaRPr lang="en-IN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866174B4-F7DC-444E-BE05-7B3F970990A8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2743200" y="3383281"/>
            <a:ext cx="12755880" cy="823416"/>
          </a:xfrm>
        </p:spPr>
        <p:txBody>
          <a:bodyPr/>
          <a:lstStyle/>
          <a:p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Team Introduction</a:t>
            </a:r>
          </a:p>
          <a:p>
            <a:endParaRPr lang="en-IN" dirty="0"/>
          </a:p>
        </p:txBody>
      </p:sp>
      <p:graphicFrame>
        <p:nvGraphicFramePr>
          <p:cNvPr id="27" name="Table 27">
            <a:extLst>
              <a:ext uri="{FF2B5EF4-FFF2-40B4-BE49-F238E27FC236}">
                <a16:creationId xmlns:a16="http://schemas.microsoft.com/office/drawing/2014/main" id="{35AA774A-4DBA-46AA-B518-FD975E9A1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052730"/>
              </p:ext>
            </p:extLst>
          </p:nvPr>
        </p:nvGraphicFramePr>
        <p:xfrm>
          <a:off x="2814589" y="4308834"/>
          <a:ext cx="12192000" cy="289560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538802337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3052182935"/>
                    </a:ext>
                  </a:extLst>
                </a:gridCol>
              </a:tblGrid>
              <a:tr h="563173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NAME</a:t>
                      </a:r>
                      <a:endParaRPr lang="en-IN" sz="320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PRN</a:t>
                      </a:r>
                      <a:endParaRPr lang="en-IN" sz="320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332596"/>
                  </a:ext>
                </a:extLst>
              </a:tr>
              <a:tr h="563173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Kishor Shashikant </a:t>
                      </a:r>
                      <a:r>
                        <a:rPr lang="en-US" sz="3200" dirty="0" err="1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Hange</a:t>
                      </a:r>
                      <a:endParaRPr lang="en-IN" sz="320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19UCS042</a:t>
                      </a:r>
                      <a:endParaRPr lang="en-IN" sz="320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418795"/>
                  </a:ext>
                </a:extLst>
              </a:tr>
              <a:tr h="563173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Vishal </a:t>
                      </a:r>
                      <a:r>
                        <a:rPr lang="en-US" sz="3200" dirty="0" err="1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Dineshkumar</a:t>
                      </a:r>
                      <a:r>
                        <a:rPr lang="en-US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Joshi</a:t>
                      </a:r>
                      <a:endParaRPr lang="en-IN" sz="320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19UCS050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020460"/>
                  </a:ext>
                </a:extLst>
              </a:tr>
              <a:tr h="563173">
                <a:tc>
                  <a:txBody>
                    <a:bodyPr/>
                    <a:lstStyle/>
                    <a:p>
                      <a:r>
                        <a:rPr lang="en-IN" sz="3200" dirty="0" err="1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Priyanshu</a:t>
                      </a:r>
                      <a:r>
                        <a:rPr lang="en-IN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Prakash </a:t>
                      </a:r>
                      <a:r>
                        <a:rPr lang="en-IN" sz="3200" dirty="0" err="1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Ekal</a:t>
                      </a:r>
                      <a:endParaRPr lang="en-IN" sz="3200" dirty="0"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19UCS033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526881"/>
                  </a:ext>
                </a:extLst>
              </a:tr>
              <a:tr h="563173">
                <a:tc>
                  <a:txBody>
                    <a:bodyPr/>
                    <a:lstStyle/>
                    <a:p>
                      <a:r>
                        <a:rPr lang="en-IN" sz="3200" dirty="0" err="1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Shubhamkar</a:t>
                      </a:r>
                      <a:r>
                        <a:rPr lang="en-IN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IN" sz="3200" dirty="0" err="1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Suhas</a:t>
                      </a:r>
                      <a:r>
                        <a:rPr lang="en-IN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Kale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320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19UCS052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204064"/>
                  </a:ext>
                </a:extLst>
              </a:tr>
            </a:tbl>
          </a:graphicData>
        </a:graphic>
      </p:graphicFrame>
      <p:sp>
        <p:nvSpPr>
          <p:cNvPr id="28" name="Subtitle 25">
            <a:extLst>
              <a:ext uri="{FF2B5EF4-FFF2-40B4-BE49-F238E27FC236}">
                <a16:creationId xmlns:a16="http://schemas.microsoft.com/office/drawing/2014/main" id="{BFDD8FD2-9F0D-41E5-A5DF-DABF1F447EC9}"/>
              </a:ext>
            </a:extLst>
          </p:cNvPr>
          <p:cNvSpPr txBox="1">
            <a:spLocks/>
          </p:cNvSpPr>
          <p:nvPr/>
        </p:nvSpPr>
        <p:spPr>
          <a:xfrm>
            <a:off x="2875549" y="8206267"/>
            <a:ext cx="12755880" cy="7694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b="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kern="0" dirty="0">
                <a:latin typeface="Roboto" panose="02000000000000000000" pitchFamily="2" charset="0"/>
                <a:ea typeface="Roboto" panose="02000000000000000000" pitchFamily="2" charset="0"/>
              </a:rPr>
              <a:t>Guided By Prof: S. J. </a:t>
            </a:r>
            <a:r>
              <a:rPr lang="en-US" sz="3200" kern="0" dirty="0" err="1">
                <a:latin typeface="Roboto" panose="02000000000000000000" pitchFamily="2" charset="0"/>
                <a:ea typeface="Roboto" panose="02000000000000000000" pitchFamily="2" charset="0"/>
              </a:rPr>
              <a:t>Murchite</a:t>
            </a:r>
            <a:r>
              <a:rPr lang="en-US" sz="3200" kern="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kern="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1071" y="1181100"/>
            <a:ext cx="10465301" cy="1397000"/>
          </a:xfrm>
        </p:spPr>
        <p:txBody>
          <a:bodyPr/>
          <a:lstStyle/>
          <a:p>
            <a:r>
              <a:rPr lang="en-US" dirty="0"/>
              <a:t>Contents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1071" y="3046095"/>
            <a:ext cx="9632548" cy="489364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6000" dirty="0">
                <a:latin typeface="Roboto" panose="02000000000000000000" pitchFamily="2" charset="0"/>
                <a:ea typeface="Roboto" panose="02000000000000000000" pitchFamily="2" charset="0"/>
              </a:rPr>
              <a:t>Problem Description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6000" dirty="0">
                <a:latin typeface="Roboto" panose="02000000000000000000" pitchFamily="2" charset="0"/>
                <a:ea typeface="Roboto" panose="02000000000000000000" pitchFamily="2" charset="0"/>
              </a:rPr>
              <a:t>Problem Statement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6000" dirty="0">
                <a:latin typeface="Roboto" panose="02000000000000000000" pitchFamily="2" charset="0"/>
                <a:ea typeface="Roboto" panose="02000000000000000000" pitchFamily="2" charset="0"/>
              </a:rPr>
              <a:t>Problem Solution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6000" dirty="0">
                <a:latin typeface="Roboto" panose="02000000000000000000" pitchFamily="2" charset="0"/>
                <a:ea typeface="Roboto" panose="02000000000000000000" pitchFamily="2" charset="0"/>
              </a:rPr>
              <a:t>Snapshots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6000" dirty="0">
                <a:latin typeface="Roboto" panose="02000000000000000000" pitchFamily="2" charset="0"/>
                <a:ea typeface="Roboto" panose="02000000000000000000" pitchFamily="2" charset="0"/>
              </a:rPr>
              <a:t>Conclusion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1" y="1181100"/>
            <a:ext cx="11448572" cy="2769989"/>
          </a:xfrm>
        </p:spPr>
        <p:txBody>
          <a:bodyPr/>
          <a:lstStyle/>
          <a:p>
            <a:r>
              <a:rPr lang="en-US" dirty="0"/>
              <a:t>Problem Description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62200" y="3046094"/>
            <a:ext cx="9906000" cy="5939511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b="0" i="0" dirty="0">
                <a:solidFill>
                  <a:srgbClr val="29292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Sentiment Analysis is already widely used by different companies to gauge consumer mood towards their product or brand in the digital world.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b="0" i="0" dirty="0">
                <a:solidFill>
                  <a:srgbClr val="29292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However, in offline world users are also interacting with the brands and products in retail stores, showrooms, etc. and solutions to measure user’s reaction automatically under such settings has remained a challenging task.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b="0" i="0" dirty="0">
                <a:solidFill>
                  <a:srgbClr val="29292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Emotion Detection from facial expressions using AI can be a viable alternative to automatically measure consumer’s engagement with their content and brands.</a:t>
            </a:r>
            <a:endParaRPr lang="en-IN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505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028700"/>
            <a:ext cx="12123129" cy="1600200"/>
          </a:xfrm>
        </p:spPr>
        <p:txBody>
          <a:bodyPr/>
          <a:lstStyle/>
          <a:p>
            <a:r>
              <a:rPr lang="en-US" dirty="0"/>
              <a:t>Problem Description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1071" y="3043911"/>
            <a:ext cx="9632548" cy="5909310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A candidate-interviewer interaction is susceptible to many categories of judgment and subjectivity. Such subjectivity makes it hard to determine whether candidate’s personality is a good fit for the job.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Identifying what a candidate is trying to say is out of our hands because of the multiple layers of language interpretation, cognitive biases, and context that lie in between.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That’s where AI comes in, which can measure candidate’s facial expressions to capture their moods and further assess their personality traits.</a:t>
            </a:r>
            <a:endParaRPr lang="en-IN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4232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026121"/>
            <a:ext cx="12123129" cy="1600200"/>
          </a:xfrm>
        </p:spPr>
        <p:txBody>
          <a:bodyPr/>
          <a:lstStyle/>
          <a:p>
            <a:r>
              <a:rPr lang="en-US" dirty="0"/>
              <a:t>Problem Description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1071" y="3043911"/>
            <a:ext cx="9632548" cy="5416868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Video games are designed keeping in mind a specific target audience. Each video game aims to evoke a particular behavior and set of emotions from the users.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During the testing phase, users are asked to play the game for a given period and their feedback is incorporated to make the final product.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Using facial emotion detection can aid in understanding which emotions a user is going through in real-time as he is playing without analyzing the complete video manually.</a:t>
            </a:r>
            <a:endParaRPr lang="en-IN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8561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268091"/>
            <a:ext cx="12123129" cy="1600200"/>
          </a:xfrm>
        </p:spPr>
        <p:txBody>
          <a:bodyPr/>
          <a:lstStyle/>
          <a:p>
            <a:r>
              <a:rPr lang="en-US" dirty="0"/>
              <a:t>Problem Description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1071" y="3046095"/>
            <a:ext cx="9632548" cy="6401753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Video games are designed keeping in mind a specific target audience. Each video game aims to evoke a particular behavior and set of emotions from the users.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During the testing phase, users are asked to play the game for a given period and their feedback is incorporated to make the final product.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Using facial emotion detection can aid in understanding which emotions a user is going through in real-time as he is playing without analyzing the complete video manually.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rgbClr val="11111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Emotion detection software enhance the overall user experience</a:t>
            </a:r>
            <a:endParaRPr lang="en-IN" sz="3200" b="0" i="0" dirty="0">
              <a:solidFill>
                <a:srgbClr val="11111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174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533140" y="4868707"/>
            <a:ext cx="2755265" cy="5418455"/>
          </a:xfrm>
          <a:custGeom>
            <a:avLst/>
            <a:gdLst/>
            <a:ahLst/>
            <a:cxnLst/>
            <a:rect l="l" t="t" r="r" b="b"/>
            <a:pathLst>
              <a:path w="2755265" h="5418455">
                <a:moveTo>
                  <a:pt x="2754859" y="5418291"/>
                </a:moveTo>
                <a:lnTo>
                  <a:pt x="2663432" y="5418291"/>
                </a:lnTo>
                <a:lnTo>
                  <a:pt x="0" y="2754859"/>
                </a:lnTo>
                <a:lnTo>
                  <a:pt x="2754859" y="0"/>
                </a:lnTo>
                <a:lnTo>
                  <a:pt x="2754859" y="5418291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50221"/>
            <a:ext cx="2755265" cy="5509895"/>
          </a:xfrm>
          <a:custGeom>
            <a:avLst/>
            <a:gdLst/>
            <a:ahLst/>
            <a:cxnLst/>
            <a:rect l="l" t="t" r="r" b="b"/>
            <a:pathLst>
              <a:path w="2755265" h="5509895">
                <a:moveTo>
                  <a:pt x="0" y="0"/>
                </a:moveTo>
                <a:lnTo>
                  <a:pt x="2754732" y="2754732"/>
                </a:lnTo>
                <a:lnTo>
                  <a:pt x="0" y="5509465"/>
                </a:lnTo>
                <a:lnTo>
                  <a:pt x="0" y="0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5955684" y="5292113"/>
            <a:ext cx="2332355" cy="4664710"/>
          </a:xfrm>
          <a:custGeom>
            <a:avLst/>
            <a:gdLst/>
            <a:ahLst/>
            <a:cxnLst/>
            <a:rect l="l" t="t" r="r" b="b"/>
            <a:pathLst>
              <a:path w="2332355" h="4664709">
                <a:moveTo>
                  <a:pt x="2332314" y="4664629"/>
                </a:moveTo>
                <a:lnTo>
                  <a:pt x="0" y="2332314"/>
                </a:lnTo>
                <a:lnTo>
                  <a:pt x="2332314" y="0"/>
                </a:lnTo>
                <a:lnTo>
                  <a:pt x="2332314" y="216777"/>
                </a:lnTo>
                <a:lnTo>
                  <a:pt x="219083" y="2330008"/>
                </a:lnTo>
                <a:lnTo>
                  <a:pt x="2332314" y="4443239"/>
                </a:lnTo>
                <a:lnTo>
                  <a:pt x="2332314" y="466462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571907"/>
            <a:ext cx="2332355" cy="4664710"/>
          </a:xfrm>
          <a:custGeom>
            <a:avLst/>
            <a:gdLst/>
            <a:ahLst/>
            <a:cxnLst/>
            <a:rect l="l" t="t" r="r" b="b"/>
            <a:pathLst>
              <a:path w="2332355" h="4664710">
                <a:moveTo>
                  <a:pt x="0" y="0"/>
                </a:moveTo>
                <a:lnTo>
                  <a:pt x="2332222" y="2332222"/>
                </a:lnTo>
                <a:lnTo>
                  <a:pt x="0" y="4664444"/>
                </a:lnTo>
                <a:lnTo>
                  <a:pt x="0" y="4447666"/>
                </a:lnTo>
                <a:lnTo>
                  <a:pt x="2113138" y="2334528"/>
                </a:lnTo>
                <a:lnTo>
                  <a:pt x="0" y="2213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533130" y="2"/>
            <a:ext cx="2755265" cy="5137150"/>
          </a:xfrm>
          <a:custGeom>
            <a:avLst/>
            <a:gdLst/>
            <a:ahLst/>
            <a:cxnLst/>
            <a:rect l="l" t="t" r="r" b="b"/>
            <a:pathLst>
              <a:path w="2755265" h="5137150">
                <a:moveTo>
                  <a:pt x="2754868" y="5136552"/>
                </a:moveTo>
                <a:lnTo>
                  <a:pt x="0" y="2381683"/>
                </a:lnTo>
                <a:lnTo>
                  <a:pt x="2381683" y="0"/>
                </a:lnTo>
                <a:lnTo>
                  <a:pt x="2754868" y="0"/>
                </a:lnTo>
                <a:lnTo>
                  <a:pt x="2754868" y="5136552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5392091"/>
            <a:ext cx="2755265" cy="4895215"/>
          </a:xfrm>
          <a:custGeom>
            <a:avLst/>
            <a:gdLst/>
            <a:ahLst/>
            <a:cxnLst/>
            <a:rect l="l" t="t" r="r" b="b"/>
            <a:pathLst>
              <a:path w="2755265" h="4895215">
                <a:moveTo>
                  <a:pt x="0" y="0"/>
                </a:moveTo>
                <a:lnTo>
                  <a:pt x="2754787" y="2754787"/>
                </a:lnTo>
                <a:lnTo>
                  <a:pt x="614667" y="4894907"/>
                </a:lnTo>
                <a:lnTo>
                  <a:pt x="0" y="4894907"/>
                </a:lnTo>
                <a:lnTo>
                  <a:pt x="0" y="0"/>
                </a:lnTo>
                <a:close/>
              </a:path>
            </a:pathLst>
          </a:custGeom>
          <a:solidFill>
            <a:srgbClr val="0026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5866002" y="0"/>
            <a:ext cx="2422525" cy="4803140"/>
          </a:xfrm>
          <a:custGeom>
            <a:avLst/>
            <a:gdLst/>
            <a:ahLst/>
            <a:cxnLst/>
            <a:rect l="l" t="t" r="r" b="b"/>
            <a:pathLst>
              <a:path w="2422525" h="4803140">
                <a:moveTo>
                  <a:pt x="2421997" y="4802531"/>
                </a:moveTo>
                <a:lnTo>
                  <a:pt x="0" y="2380533"/>
                </a:lnTo>
                <a:lnTo>
                  <a:pt x="2380533" y="0"/>
                </a:lnTo>
                <a:lnTo>
                  <a:pt x="2421997" y="0"/>
                </a:lnTo>
                <a:lnTo>
                  <a:pt x="2421997" y="128261"/>
                </a:lnTo>
                <a:lnTo>
                  <a:pt x="171530" y="2378728"/>
                </a:lnTo>
                <a:lnTo>
                  <a:pt x="2421997" y="4629195"/>
                </a:lnTo>
                <a:lnTo>
                  <a:pt x="2421997" y="4802531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5726117"/>
            <a:ext cx="2422525" cy="4561205"/>
          </a:xfrm>
          <a:custGeom>
            <a:avLst/>
            <a:gdLst/>
            <a:ahLst/>
            <a:cxnLst/>
            <a:rect l="l" t="t" r="r" b="b"/>
            <a:pathLst>
              <a:path w="2422525" h="4561205">
                <a:moveTo>
                  <a:pt x="0" y="0"/>
                </a:moveTo>
                <a:lnTo>
                  <a:pt x="2421927" y="2421927"/>
                </a:lnTo>
                <a:lnTo>
                  <a:pt x="282971" y="4560882"/>
                </a:lnTo>
                <a:lnTo>
                  <a:pt x="113246" y="4560882"/>
                </a:lnTo>
                <a:lnTo>
                  <a:pt x="2250396" y="2423732"/>
                </a:lnTo>
                <a:lnTo>
                  <a:pt x="0" y="173336"/>
                </a:lnTo>
                <a:lnTo>
                  <a:pt x="0" y="0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6189289" y="2113091"/>
            <a:ext cx="2099310" cy="4197985"/>
          </a:xfrm>
          <a:custGeom>
            <a:avLst/>
            <a:gdLst/>
            <a:ahLst/>
            <a:cxnLst/>
            <a:rect l="l" t="t" r="r" b="b"/>
            <a:pathLst>
              <a:path w="2099309" h="4197985">
                <a:moveTo>
                  <a:pt x="2098709" y="4197419"/>
                </a:moveTo>
                <a:lnTo>
                  <a:pt x="0" y="2098709"/>
                </a:lnTo>
                <a:lnTo>
                  <a:pt x="2098709" y="0"/>
                </a:lnTo>
                <a:lnTo>
                  <a:pt x="2098709" y="4197419"/>
                </a:lnTo>
                <a:close/>
              </a:path>
            </a:pathLst>
          </a:custGeom>
          <a:solidFill>
            <a:srgbClr val="000000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4218138"/>
            <a:ext cx="2098675" cy="4197350"/>
          </a:xfrm>
          <a:custGeom>
            <a:avLst/>
            <a:gdLst/>
            <a:ahLst/>
            <a:cxnLst/>
            <a:rect l="l" t="t" r="r" b="b"/>
            <a:pathLst>
              <a:path w="2098675" h="4197350">
                <a:moveTo>
                  <a:pt x="0" y="0"/>
                </a:moveTo>
                <a:lnTo>
                  <a:pt x="2098676" y="2098676"/>
                </a:lnTo>
                <a:lnTo>
                  <a:pt x="0" y="4197352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279986" y="2203788"/>
            <a:ext cx="2008505" cy="4016375"/>
          </a:xfrm>
          <a:custGeom>
            <a:avLst/>
            <a:gdLst/>
            <a:ahLst/>
            <a:cxnLst/>
            <a:rect l="l" t="t" r="r" b="b"/>
            <a:pathLst>
              <a:path w="2008505" h="4016375">
                <a:moveTo>
                  <a:pt x="2008013" y="4016026"/>
                </a:moveTo>
                <a:lnTo>
                  <a:pt x="0" y="2008013"/>
                </a:lnTo>
                <a:lnTo>
                  <a:pt x="2008013" y="0"/>
                </a:lnTo>
                <a:lnTo>
                  <a:pt x="2008013" y="4016026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0" y="4308835"/>
            <a:ext cx="2008505" cy="4016375"/>
          </a:xfrm>
          <a:custGeom>
            <a:avLst/>
            <a:gdLst/>
            <a:ahLst/>
            <a:cxnLst/>
            <a:rect l="l" t="t" r="r" b="b"/>
            <a:pathLst>
              <a:path w="2008505" h="4016375">
                <a:moveTo>
                  <a:pt x="0" y="0"/>
                </a:moveTo>
                <a:lnTo>
                  <a:pt x="2007978" y="2007978"/>
                </a:lnTo>
                <a:lnTo>
                  <a:pt x="0" y="4015957"/>
                </a:lnTo>
                <a:lnTo>
                  <a:pt x="0" y="0"/>
                </a:lnTo>
                <a:close/>
              </a:path>
            </a:pathLst>
          </a:custGeom>
          <a:solidFill>
            <a:srgbClr val="FFB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639950" y="2565486"/>
            <a:ext cx="1648460" cy="3296285"/>
          </a:xfrm>
          <a:custGeom>
            <a:avLst/>
            <a:gdLst/>
            <a:ahLst/>
            <a:cxnLst/>
            <a:rect l="l" t="t" r="r" b="b"/>
            <a:pathLst>
              <a:path w="1648459" h="3296285">
                <a:moveTo>
                  <a:pt x="1648049" y="3296099"/>
                </a:moveTo>
                <a:lnTo>
                  <a:pt x="0" y="1648049"/>
                </a:lnTo>
                <a:lnTo>
                  <a:pt x="1648049" y="0"/>
                </a:lnTo>
                <a:lnTo>
                  <a:pt x="1648049" y="185269"/>
                </a:lnTo>
                <a:lnTo>
                  <a:pt x="187240" y="1646078"/>
                </a:lnTo>
                <a:lnTo>
                  <a:pt x="1648049" y="3106888"/>
                </a:lnTo>
                <a:lnTo>
                  <a:pt x="1648049" y="32960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0" y="4667063"/>
            <a:ext cx="1648460" cy="3296285"/>
          </a:xfrm>
          <a:custGeom>
            <a:avLst/>
            <a:gdLst/>
            <a:ahLst/>
            <a:cxnLst/>
            <a:rect l="l" t="t" r="r" b="b"/>
            <a:pathLst>
              <a:path w="1648460" h="3296284">
                <a:moveTo>
                  <a:pt x="0" y="0"/>
                </a:moveTo>
                <a:lnTo>
                  <a:pt x="1647907" y="1647907"/>
                </a:lnTo>
                <a:lnTo>
                  <a:pt x="0" y="3295815"/>
                </a:lnTo>
                <a:lnTo>
                  <a:pt x="0" y="3110546"/>
                </a:lnTo>
                <a:lnTo>
                  <a:pt x="1460667" y="1649878"/>
                </a:lnTo>
                <a:lnTo>
                  <a:pt x="0" y="18921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40B4BA-6744-4B05-BCE0-5101B1AD0989}"/>
              </a:ext>
            </a:extLst>
          </p:cNvPr>
          <p:cNvSpPr txBox="1"/>
          <p:nvPr/>
        </p:nvSpPr>
        <p:spPr>
          <a:xfrm>
            <a:off x="3003744" y="962342"/>
            <a:ext cx="10668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9000" b="1" i="0" u="none" strike="noStrike" kern="0" cap="none" spc="0" normalizeH="0" baseline="0" noProof="0" dirty="0">
                <a:ln>
                  <a:noFill/>
                </a:ln>
                <a:solidFill>
                  <a:srgbClr val="FFB00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Problem Statement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DD32714-56DB-4D86-9027-281843FD4505}"/>
              </a:ext>
            </a:extLst>
          </p:cNvPr>
          <p:cNvSpPr txBox="1"/>
          <p:nvPr/>
        </p:nvSpPr>
        <p:spPr>
          <a:xfrm>
            <a:off x="3910532" y="2999449"/>
            <a:ext cx="101346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0" cap="none" spc="0" normalizeH="0" baseline="0" noProof="0" dirty="0">
                <a:ln>
                  <a:noFill/>
                </a:ln>
                <a:solidFill>
                  <a:srgbClr val="111111"/>
                </a:solidFill>
                <a:effectLst/>
                <a:uLnTx/>
                <a:uFillTx/>
                <a:latin typeface="Roboto" panose="020B0604020202020204" pitchFamily="2" charset="0"/>
                <a:ea typeface="+mn-ea"/>
                <a:cs typeface="+mn-cs"/>
              </a:rPr>
              <a:t>Develop the solution for detection of facial emotions using webcam.</a:t>
            </a:r>
            <a:endParaRPr kumimoji="0" lang="en-IN" sz="6000" b="0" i="0" u="none" strike="noStrike" kern="0" cap="none" spc="0" normalizeH="0" baseline="0" noProof="0" dirty="0">
              <a:ln>
                <a:noFill/>
              </a:ln>
              <a:solidFill>
                <a:srgbClr val="111111"/>
              </a:solidFill>
              <a:effectLst/>
              <a:uLnTx/>
              <a:uFillTx/>
              <a:latin typeface="Roboto" panose="020B0604020202020204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6942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865892" y="4761102"/>
            <a:ext cx="5422265" cy="5526405"/>
            <a:chOff x="12865892" y="4761102"/>
            <a:chExt cx="5422265" cy="5526405"/>
          </a:xfrm>
        </p:grpSpPr>
        <p:sp>
          <p:nvSpPr>
            <p:cNvPr id="3" name="object 3"/>
            <p:cNvSpPr/>
            <p:nvPr/>
          </p:nvSpPr>
          <p:spPr>
            <a:xfrm>
              <a:off x="12865892" y="8481524"/>
              <a:ext cx="5422265" cy="1805939"/>
            </a:xfrm>
            <a:custGeom>
              <a:avLst/>
              <a:gdLst/>
              <a:ahLst/>
              <a:cxnLst/>
              <a:rect l="l" t="t" r="r" b="b"/>
              <a:pathLst>
                <a:path w="5422265" h="1805940">
                  <a:moveTo>
                    <a:pt x="5422106" y="1805475"/>
                  </a:moveTo>
                  <a:lnTo>
                    <a:pt x="115591" y="1805475"/>
                  </a:lnTo>
                  <a:lnTo>
                    <a:pt x="0" y="468933"/>
                  </a:lnTo>
                  <a:lnTo>
                    <a:pt x="5422106" y="0"/>
                  </a:lnTo>
                  <a:lnTo>
                    <a:pt x="5422106" y="1805475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188772" y="8799551"/>
              <a:ext cx="5025390" cy="1487805"/>
            </a:xfrm>
            <a:custGeom>
              <a:avLst/>
              <a:gdLst/>
              <a:ahLst/>
              <a:cxnLst/>
              <a:rect l="l" t="t" r="r" b="b"/>
              <a:pathLst>
                <a:path w="5025390" h="1487804">
                  <a:moveTo>
                    <a:pt x="92017" y="1487447"/>
                  </a:moveTo>
                  <a:lnTo>
                    <a:pt x="0" y="423486"/>
                  </a:lnTo>
                  <a:lnTo>
                    <a:pt x="4896621" y="0"/>
                  </a:lnTo>
                  <a:lnTo>
                    <a:pt x="5025264" y="1487447"/>
                  </a:lnTo>
                  <a:lnTo>
                    <a:pt x="4871406" y="1487447"/>
                  </a:lnTo>
                  <a:lnTo>
                    <a:pt x="4757114" y="165922"/>
                  </a:lnTo>
                  <a:lnTo>
                    <a:pt x="169171" y="562712"/>
                  </a:lnTo>
                  <a:lnTo>
                    <a:pt x="249147" y="1487447"/>
                  </a:lnTo>
                  <a:lnTo>
                    <a:pt x="92017" y="148744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239318" y="4761102"/>
              <a:ext cx="2049145" cy="4476115"/>
            </a:xfrm>
            <a:custGeom>
              <a:avLst/>
              <a:gdLst/>
              <a:ahLst/>
              <a:cxnLst/>
              <a:rect l="l" t="t" r="r" b="b"/>
              <a:pathLst>
                <a:path w="2049144" h="4476115">
                  <a:moveTo>
                    <a:pt x="2048682" y="4330931"/>
                  </a:moveTo>
                  <a:lnTo>
                    <a:pt x="371781" y="4475959"/>
                  </a:lnTo>
                  <a:lnTo>
                    <a:pt x="0" y="177181"/>
                  </a:lnTo>
                  <a:lnTo>
                    <a:pt x="2048682" y="0"/>
                  </a:lnTo>
                  <a:lnTo>
                    <a:pt x="2048682" y="4330931"/>
                  </a:lnTo>
                  <a:close/>
                </a:path>
              </a:pathLst>
            </a:custGeom>
            <a:solidFill>
              <a:srgbClr val="0026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494847" y="4996536"/>
              <a:ext cx="1793239" cy="3989070"/>
            </a:xfrm>
            <a:custGeom>
              <a:avLst/>
              <a:gdLst/>
              <a:ahLst/>
              <a:cxnLst/>
              <a:rect l="l" t="t" r="r" b="b"/>
              <a:pathLst>
                <a:path w="1793240" h="3989070">
                  <a:moveTo>
                    <a:pt x="331567" y="3988870"/>
                  </a:moveTo>
                  <a:lnTo>
                    <a:pt x="0" y="155081"/>
                  </a:lnTo>
                  <a:lnTo>
                    <a:pt x="1793152" y="0"/>
                  </a:lnTo>
                  <a:lnTo>
                    <a:pt x="1793152" y="120461"/>
                  </a:lnTo>
                  <a:lnTo>
                    <a:pt x="132452" y="264088"/>
                  </a:lnTo>
                  <a:lnTo>
                    <a:pt x="453678" y="3978309"/>
                  </a:lnTo>
                  <a:lnTo>
                    <a:pt x="331567" y="3988870"/>
                  </a:lnTo>
                  <a:close/>
                </a:path>
                <a:path w="1793240" h="3989070">
                  <a:moveTo>
                    <a:pt x="453678" y="3978309"/>
                  </a:moveTo>
                  <a:lnTo>
                    <a:pt x="443117" y="3856197"/>
                  </a:lnTo>
                  <a:lnTo>
                    <a:pt x="1793152" y="3739439"/>
                  </a:lnTo>
                  <a:lnTo>
                    <a:pt x="1793152" y="3862464"/>
                  </a:lnTo>
                  <a:lnTo>
                    <a:pt x="453678" y="3978309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563793" y="6525716"/>
              <a:ext cx="2724785" cy="3761740"/>
            </a:xfrm>
            <a:custGeom>
              <a:avLst/>
              <a:gdLst/>
              <a:ahLst/>
              <a:cxnLst/>
              <a:rect l="l" t="t" r="r" b="b"/>
              <a:pathLst>
                <a:path w="2724784" h="3761740">
                  <a:moveTo>
                    <a:pt x="2724206" y="3761283"/>
                  </a:moveTo>
                  <a:lnTo>
                    <a:pt x="304920" y="3761283"/>
                  </a:lnTo>
                  <a:lnTo>
                    <a:pt x="0" y="235604"/>
                  </a:lnTo>
                  <a:lnTo>
                    <a:pt x="2724206" y="0"/>
                  </a:lnTo>
                  <a:lnTo>
                    <a:pt x="2724206" y="3761283"/>
                  </a:lnTo>
                  <a:close/>
                </a:path>
              </a:pathLst>
            </a:custGeom>
            <a:solidFill>
              <a:srgbClr val="000000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633213" y="6590087"/>
              <a:ext cx="2654935" cy="3696970"/>
            </a:xfrm>
            <a:custGeom>
              <a:avLst/>
              <a:gdLst/>
              <a:ahLst/>
              <a:cxnLst/>
              <a:rect l="l" t="t" r="r" b="b"/>
              <a:pathLst>
                <a:path w="2654934" h="3696970">
                  <a:moveTo>
                    <a:pt x="2654787" y="3696911"/>
                  </a:moveTo>
                  <a:lnTo>
                    <a:pt x="299872" y="3696911"/>
                  </a:lnTo>
                  <a:lnTo>
                    <a:pt x="0" y="229600"/>
                  </a:lnTo>
                  <a:lnTo>
                    <a:pt x="2654787" y="0"/>
                  </a:lnTo>
                  <a:lnTo>
                    <a:pt x="2654787" y="3696911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5907567" y="6846821"/>
              <a:ext cx="2380615" cy="3440429"/>
            </a:xfrm>
            <a:custGeom>
              <a:avLst/>
              <a:gdLst/>
              <a:ahLst/>
              <a:cxnLst/>
              <a:rect l="l" t="t" r="r" b="b"/>
              <a:pathLst>
                <a:path w="2380615" h="3440429">
                  <a:moveTo>
                    <a:pt x="279720" y="3440177"/>
                  </a:moveTo>
                  <a:lnTo>
                    <a:pt x="0" y="205872"/>
                  </a:lnTo>
                  <a:lnTo>
                    <a:pt x="2380432" y="0"/>
                  </a:lnTo>
                  <a:lnTo>
                    <a:pt x="2380432" y="131494"/>
                  </a:lnTo>
                  <a:lnTo>
                    <a:pt x="144582" y="324862"/>
                  </a:lnTo>
                  <a:lnTo>
                    <a:pt x="414012" y="3440177"/>
                  </a:lnTo>
                  <a:lnTo>
                    <a:pt x="279720" y="34401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/>
          <p:nvPr/>
        </p:nvSpPr>
        <p:spPr>
          <a:xfrm>
            <a:off x="14790001" y="0"/>
            <a:ext cx="3453765" cy="3046095"/>
          </a:xfrm>
          <a:custGeom>
            <a:avLst/>
            <a:gdLst/>
            <a:ahLst/>
            <a:cxnLst/>
            <a:rect l="l" t="t" r="r" b="b"/>
            <a:pathLst>
              <a:path w="3453765" h="3046095">
                <a:moveTo>
                  <a:pt x="2026523" y="3045830"/>
                </a:moveTo>
                <a:lnTo>
                  <a:pt x="2019289" y="3045830"/>
                </a:lnTo>
                <a:lnTo>
                  <a:pt x="1986787" y="3045519"/>
                </a:lnTo>
                <a:lnTo>
                  <a:pt x="1954276" y="3044701"/>
                </a:lnTo>
                <a:lnTo>
                  <a:pt x="1889254" y="3042218"/>
                </a:lnTo>
                <a:lnTo>
                  <a:pt x="1883835" y="3042218"/>
                </a:lnTo>
                <a:lnTo>
                  <a:pt x="1878417" y="3036799"/>
                </a:lnTo>
                <a:lnTo>
                  <a:pt x="1878417" y="3025962"/>
                </a:lnTo>
                <a:lnTo>
                  <a:pt x="1883835" y="3020543"/>
                </a:lnTo>
                <a:lnTo>
                  <a:pt x="1889254" y="3020543"/>
                </a:lnTo>
                <a:lnTo>
                  <a:pt x="1921765" y="3022632"/>
                </a:lnTo>
                <a:lnTo>
                  <a:pt x="1954276" y="3023704"/>
                </a:lnTo>
                <a:lnTo>
                  <a:pt x="1986787" y="3024099"/>
                </a:lnTo>
                <a:lnTo>
                  <a:pt x="2026523" y="3024156"/>
                </a:lnTo>
                <a:lnTo>
                  <a:pt x="2031941" y="3029574"/>
                </a:lnTo>
                <a:lnTo>
                  <a:pt x="2031941" y="3040411"/>
                </a:lnTo>
                <a:lnTo>
                  <a:pt x="2026523" y="3045830"/>
                </a:lnTo>
                <a:close/>
              </a:path>
              <a:path w="3453765" h="3046095">
                <a:moveTo>
                  <a:pt x="2152955" y="3042218"/>
                </a:moveTo>
                <a:lnTo>
                  <a:pt x="2147536" y="3042218"/>
                </a:lnTo>
                <a:lnTo>
                  <a:pt x="2142118" y="3038605"/>
                </a:lnTo>
                <a:lnTo>
                  <a:pt x="2142118" y="3025962"/>
                </a:lnTo>
                <a:lnTo>
                  <a:pt x="2145730" y="3020543"/>
                </a:lnTo>
                <a:lnTo>
                  <a:pt x="2152955" y="3020543"/>
                </a:lnTo>
                <a:lnTo>
                  <a:pt x="2217977" y="3014899"/>
                </a:lnTo>
                <a:lnTo>
                  <a:pt x="2250488" y="3011654"/>
                </a:lnTo>
                <a:lnTo>
                  <a:pt x="2282999" y="3007900"/>
                </a:lnTo>
                <a:lnTo>
                  <a:pt x="2288418" y="3007900"/>
                </a:lnTo>
                <a:lnTo>
                  <a:pt x="2293836" y="3011512"/>
                </a:lnTo>
                <a:lnTo>
                  <a:pt x="2295642" y="3016931"/>
                </a:lnTo>
                <a:lnTo>
                  <a:pt x="2295642" y="3022350"/>
                </a:lnTo>
                <a:lnTo>
                  <a:pt x="2292030" y="3027768"/>
                </a:lnTo>
                <a:lnTo>
                  <a:pt x="2286611" y="3029574"/>
                </a:lnTo>
                <a:lnTo>
                  <a:pt x="2252774" y="3033328"/>
                </a:lnTo>
                <a:lnTo>
                  <a:pt x="2152955" y="3042218"/>
                </a:lnTo>
                <a:close/>
              </a:path>
              <a:path w="3453765" h="3046095">
                <a:moveTo>
                  <a:pt x="1764628" y="3029575"/>
                </a:moveTo>
                <a:lnTo>
                  <a:pt x="1759209" y="3029575"/>
                </a:lnTo>
                <a:lnTo>
                  <a:pt x="1725654" y="3025172"/>
                </a:lnTo>
                <a:lnTo>
                  <a:pt x="1659898" y="3014335"/>
                </a:lnTo>
                <a:lnTo>
                  <a:pt x="1621940" y="3006094"/>
                </a:lnTo>
                <a:lnTo>
                  <a:pt x="1618328" y="3000676"/>
                </a:lnTo>
                <a:lnTo>
                  <a:pt x="1618328" y="2995257"/>
                </a:lnTo>
                <a:lnTo>
                  <a:pt x="1620134" y="2989839"/>
                </a:lnTo>
                <a:lnTo>
                  <a:pt x="1625553" y="2986227"/>
                </a:lnTo>
                <a:lnTo>
                  <a:pt x="1630971" y="2986227"/>
                </a:lnTo>
                <a:lnTo>
                  <a:pt x="1663454" y="2992661"/>
                </a:lnTo>
                <a:lnTo>
                  <a:pt x="1695767" y="2998418"/>
                </a:lnTo>
                <a:lnTo>
                  <a:pt x="1727742" y="3003498"/>
                </a:lnTo>
                <a:lnTo>
                  <a:pt x="1759209" y="3007900"/>
                </a:lnTo>
                <a:lnTo>
                  <a:pt x="1764628" y="3007900"/>
                </a:lnTo>
                <a:lnTo>
                  <a:pt x="1770046" y="3013319"/>
                </a:lnTo>
                <a:lnTo>
                  <a:pt x="1768240" y="3020544"/>
                </a:lnTo>
                <a:lnTo>
                  <a:pt x="1770046" y="3025962"/>
                </a:lnTo>
                <a:lnTo>
                  <a:pt x="1764628" y="3029575"/>
                </a:lnTo>
                <a:close/>
              </a:path>
              <a:path w="3453765" h="3046095">
                <a:moveTo>
                  <a:pt x="2414850" y="3007900"/>
                </a:moveTo>
                <a:lnTo>
                  <a:pt x="2407625" y="3007900"/>
                </a:lnTo>
                <a:lnTo>
                  <a:pt x="2404013" y="3004288"/>
                </a:lnTo>
                <a:lnTo>
                  <a:pt x="2400400" y="2993451"/>
                </a:lnTo>
                <a:lnTo>
                  <a:pt x="2404013" y="2988033"/>
                </a:lnTo>
                <a:lnTo>
                  <a:pt x="2411237" y="2986227"/>
                </a:lnTo>
                <a:lnTo>
                  <a:pt x="2475130" y="2972455"/>
                </a:lnTo>
                <a:lnTo>
                  <a:pt x="2506484" y="2965145"/>
                </a:lnTo>
                <a:lnTo>
                  <a:pt x="2537669" y="2957328"/>
                </a:lnTo>
                <a:lnTo>
                  <a:pt x="2543088" y="2955521"/>
                </a:lnTo>
                <a:lnTo>
                  <a:pt x="2550312" y="2959134"/>
                </a:lnTo>
                <a:lnTo>
                  <a:pt x="2550312" y="2964552"/>
                </a:lnTo>
                <a:lnTo>
                  <a:pt x="2552119" y="2969971"/>
                </a:lnTo>
                <a:lnTo>
                  <a:pt x="2548506" y="2977195"/>
                </a:lnTo>
                <a:lnTo>
                  <a:pt x="2543088" y="2977195"/>
                </a:lnTo>
                <a:lnTo>
                  <a:pt x="2479646" y="2993225"/>
                </a:lnTo>
                <a:lnTo>
                  <a:pt x="2447332" y="3000817"/>
                </a:lnTo>
                <a:lnTo>
                  <a:pt x="2414849" y="3007900"/>
                </a:lnTo>
                <a:close/>
              </a:path>
              <a:path w="3453765" h="3046095">
                <a:moveTo>
                  <a:pt x="1506345" y="2979002"/>
                </a:moveTo>
                <a:lnTo>
                  <a:pt x="1497315" y="2979002"/>
                </a:lnTo>
                <a:lnTo>
                  <a:pt x="1465876" y="2970535"/>
                </a:lnTo>
                <a:lnTo>
                  <a:pt x="1434099" y="2961391"/>
                </a:lnTo>
                <a:lnTo>
                  <a:pt x="1402321" y="2951570"/>
                </a:lnTo>
                <a:lnTo>
                  <a:pt x="1365464" y="2939266"/>
                </a:lnTo>
                <a:lnTo>
                  <a:pt x="1361852" y="2933847"/>
                </a:lnTo>
                <a:lnTo>
                  <a:pt x="1363658" y="2926623"/>
                </a:lnTo>
                <a:lnTo>
                  <a:pt x="1365464" y="2921204"/>
                </a:lnTo>
                <a:lnTo>
                  <a:pt x="1370883" y="2917592"/>
                </a:lnTo>
                <a:lnTo>
                  <a:pt x="1378107" y="2919398"/>
                </a:lnTo>
                <a:lnTo>
                  <a:pt x="1409264" y="2929896"/>
                </a:lnTo>
                <a:lnTo>
                  <a:pt x="1440420" y="2939717"/>
                </a:lnTo>
                <a:lnTo>
                  <a:pt x="1471577" y="2948861"/>
                </a:lnTo>
                <a:lnTo>
                  <a:pt x="1502733" y="2957328"/>
                </a:lnTo>
                <a:lnTo>
                  <a:pt x="1508152" y="2959134"/>
                </a:lnTo>
                <a:lnTo>
                  <a:pt x="1511764" y="2964552"/>
                </a:lnTo>
                <a:lnTo>
                  <a:pt x="1509958" y="2969971"/>
                </a:lnTo>
                <a:lnTo>
                  <a:pt x="1509958" y="2975389"/>
                </a:lnTo>
                <a:lnTo>
                  <a:pt x="1506345" y="2979002"/>
                </a:lnTo>
                <a:close/>
              </a:path>
              <a:path w="3453765" h="3046095">
                <a:moveTo>
                  <a:pt x="2671326" y="2939266"/>
                </a:moveTo>
                <a:lnTo>
                  <a:pt x="2669520" y="2939266"/>
                </a:lnTo>
                <a:lnTo>
                  <a:pt x="2660489" y="2939266"/>
                </a:lnTo>
                <a:lnTo>
                  <a:pt x="2656877" y="2935654"/>
                </a:lnTo>
                <a:lnTo>
                  <a:pt x="2655070" y="2932041"/>
                </a:lnTo>
                <a:lnTo>
                  <a:pt x="2653264" y="2926623"/>
                </a:lnTo>
                <a:lnTo>
                  <a:pt x="2656877" y="2919398"/>
                </a:lnTo>
                <a:lnTo>
                  <a:pt x="2662295" y="2917592"/>
                </a:lnTo>
                <a:lnTo>
                  <a:pt x="2723705" y="2895692"/>
                </a:lnTo>
                <a:lnTo>
                  <a:pt x="2754240" y="2884319"/>
                </a:lnTo>
                <a:lnTo>
                  <a:pt x="2785115" y="2872438"/>
                </a:lnTo>
                <a:lnTo>
                  <a:pt x="2790533" y="2870631"/>
                </a:lnTo>
                <a:lnTo>
                  <a:pt x="2797758" y="2872438"/>
                </a:lnTo>
                <a:lnTo>
                  <a:pt x="2801370" y="2883275"/>
                </a:lnTo>
                <a:lnTo>
                  <a:pt x="2799564" y="2890499"/>
                </a:lnTo>
                <a:lnTo>
                  <a:pt x="2794145" y="2892306"/>
                </a:lnTo>
                <a:lnTo>
                  <a:pt x="2764033" y="2904469"/>
                </a:lnTo>
                <a:lnTo>
                  <a:pt x="2733413" y="2916463"/>
                </a:lnTo>
                <a:lnTo>
                  <a:pt x="2702454" y="2928119"/>
                </a:lnTo>
                <a:lnTo>
                  <a:pt x="2671326" y="2939266"/>
                </a:lnTo>
                <a:close/>
              </a:path>
              <a:path w="3453765" h="3046095">
                <a:moveTo>
                  <a:pt x="1257094" y="2894112"/>
                </a:moveTo>
                <a:lnTo>
                  <a:pt x="1249869" y="2894112"/>
                </a:lnTo>
                <a:lnTo>
                  <a:pt x="1219785" y="2881581"/>
                </a:lnTo>
                <a:lnTo>
                  <a:pt x="1189362" y="2868374"/>
                </a:lnTo>
                <a:lnTo>
                  <a:pt x="1158939" y="2854489"/>
                </a:lnTo>
                <a:lnTo>
                  <a:pt x="1128855" y="2839926"/>
                </a:lnTo>
                <a:lnTo>
                  <a:pt x="1123437" y="2838120"/>
                </a:lnTo>
                <a:lnTo>
                  <a:pt x="1121631" y="2830896"/>
                </a:lnTo>
                <a:lnTo>
                  <a:pt x="1125243" y="2820058"/>
                </a:lnTo>
                <a:lnTo>
                  <a:pt x="1132468" y="2818252"/>
                </a:lnTo>
                <a:lnTo>
                  <a:pt x="1137886" y="2820058"/>
                </a:lnTo>
                <a:lnTo>
                  <a:pt x="1167688" y="2834621"/>
                </a:lnTo>
                <a:lnTo>
                  <a:pt x="1197490" y="2848506"/>
                </a:lnTo>
                <a:lnTo>
                  <a:pt x="1227292" y="2861713"/>
                </a:lnTo>
                <a:lnTo>
                  <a:pt x="1257094" y="2874244"/>
                </a:lnTo>
                <a:lnTo>
                  <a:pt x="1262512" y="2876050"/>
                </a:lnTo>
                <a:lnTo>
                  <a:pt x="1266125" y="2883274"/>
                </a:lnTo>
                <a:lnTo>
                  <a:pt x="1262512" y="2888693"/>
                </a:lnTo>
                <a:lnTo>
                  <a:pt x="1260706" y="2892305"/>
                </a:lnTo>
                <a:lnTo>
                  <a:pt x="1257094" y="2894112"/>
                </a:lnTo>
                <a:close/>
              </a:path>
              <a:path w="3453765" h="3046095">
                <a:moveTo>
                  <a:pt x="2916965" y="2838120"/>
                </a:moveTo>
                <a:lnTo>
                  <a:pt x="2906128" y="2838120"/>
                </a:lnTo>
                <a:lnTo>
                  <a:pt x="2902516" y="2836314"/>
                </a:lnTo>
                <a:lnTo>
                  <a:pt x="2900710" y="2832702"/>
                </a:lnTo>
                <a:lnTo>
                  <a:pt x="2898903" y="2827283"/>
                </a:lnTo>
                <a:lnTo>
                  <a:pt x="2900710" y="2820058"/>
                </a:lnTo>
                <a:lnTo>
                  <a:pt x="2906128" y="2818252"/>
                </a:lnTo>
                <a:lnTo>
                  <a:pt x="2963926" y="2788225"/>
                </a:lnTo>
                <a:lnTo>
                  <a:pt x="2992994" y="2772787"/>
                </a:lnTo>
                <a:lnTo>
                  <a:pt x="3021723" y="2756842"/>
                </a:lnTo>
                <a:lnTo>
                  <a:pt x="3027142" y="2753230"/>
                </a:lnTo>
                <a:lnTo>
                  <a:pt x="3034366" y="2755036"/>
                </a:lnTo>
                <a:lnTo>
                  <a:pt x="3036173" y="2760455"/>
                </a:lnTo>
                <a:lnTo>
                  <a:pt x="3039785" y="2765873"/>
                </a:lnTo>
                <a:lnTo>
                  <a:pt x="3037979" y="2773098"/>
                </a:lnTo>
                <a:lnTo>
                  <a:pt x="3032560" y="2774904"/>
                </a:lnTo>
                <a:lnTo>
                  <a:pt x="3003831" y="2791131"/>
                </a:lnTo>
                <a:lnTo>
                  <a:pt x="2974763" y="2807189"/>
                </a:lnTo>
                <a:lnTo>
                  <a:pt x="2945695" y="2822909"/>
                </a:lnTo>
                <a:lnTo>
                  <a:pt x="2916965" y="2838120"/>
                </a:lnTo>
                <a:close/>
              </a:path>
              <a:path w="3453765" h="3046095">
                <a:moveTo>
                  <a:pt x="1020485" y="2778517"/>
                </a:moveTo>
                <a:lnTo>
                  <a:pt x="1013260" y="2778517"/>
                </a:lnTo>
                <a:lnTo>
                  <a:pt x="1011454" y="2776710"/>
                </a:lnTo>
                <a:lnTo>
                  <a:pt x="983035" y="2760116"/>
                </a:lnTo>
                <a:lnTo>
                  <a:pt x="954786" y="2742845"/>
                </a:lnTo>
                <a:lnTo>
                  <a:pt x="926875" y="2724896"/>
                </a:lnTo>
                <a:lnTo>
                  <a:pt x="899472" y="2706270"/>
                </a:lnTo>
                <a:lnTo>
                  <a:pt x="894053" y="2702658"/>
                </a:lnTo>
                <a:lnTo>
                  <a:pt x="892247" y="2695433"/>
                </a:lnTo>
                <a:lnTo>
                  <a:pt x="895859" y="2691820"/>
                </a:lnTo>
                <a:lnTo>
                  <a:pt x="899472" y="2686402"/>
                </a:lnTo>
                <a:lnTo>
                  <a:pt x="906696" y="2684596"/>
                </a:lnTo>
                <a:lnTo>
                  <a:pt x="910309" y="2688208"/>
                </a:lnTo>
                <a:lnTo>
                  <a:pt x="937683" y="2705790"/>
                </a:lnTo>
                <a:lnTo>
                  <a:pt x="965397" y="2723203"/>
                </a:lnTo>
                <a:lnTo>
                  <a:pt x="993110" y="2740277"/>
                </a:lnTo>
                <a:lnTo>
                  <a:pt x="1020485" y="2756843"/>
                </a:lnTo>
                <a:lnTo>
                  <a:pt x="1025904" y="2760455"/>
                </a:lnTo>
                <a:lnTo>
                  <a:pt x="1027710" y="2765874"/>
                </a:lnTo>
                <a:lnTo>
                  <a:pt x="1024097" y="2771292"/>
                </a:lnTo>
                <a:lnTo>
                  <a:pt x="1024097" y="2776710"/>
                </a:lnTo>
                <a:lnTo>
                  <a:pt x="1020485" y="2778517"/>
                </a:lnTo>
                <a:close/>
              </a:path>
              <a:path w="3453765" h="3046095">
                <a:moveTo>
                  <a:pt x="3137318" y="2708076"/>
                </a:moveTo>
                <a:lnTo>
                  <a:pt x="3131900" y="2708076"/>
                </a:lnTo>
                <a:lnTo>
                  <a:pt x="3128288" y="2706270"/>
                </a:lnTo>
                <a:lnTo>
                  <a:pt x="3126481" y="2702657"/>
                </a:lnTo>
                <a:lnTo>
                  <a:pt x="3122869" y="2697239"/>
                </a:lnTo>
                <a:lnTo>
                  <a:pt x="3124675" y="2690014"/>
                </a:lnTo>
                <a:lnTo>
                  <a:pt x="3130094" y="2688208"/>
                </a:lnTo>
                <a:lnTo>
                  <a:pt x="3157158" y="2670005"/>
                </a:lnTo>
                <a:lnTo>
                  <a:pt x="3184053" y="2650956"/>
                </a:lnTo>
                <a:lnTo>
                  <a:pt x="3236657" y="2612349"/>
                </a:lnTo>
                <a:lnTo>
                  <a:pt x="3242076" y="2608737"/>
                </a:lnTo>
                <a:lnTo>
                  <a:pt x="3247495" y="2608737"/>
                </a:lnTo>
                <a:lnTo>
                  <a:pt x="3254719" y="2619574"/>
                </a:lnTo>
                <a:lnTo>
                  <a:pt x="3254719" y="2624992"/>
                </a:lnTo>
                <a:lnTo>
                  <a:pt x="3249301" y="2628604"/>
                </a:lnTo>
                <a:lnTo>
                  <a:pt x="3223252" y="2648613"/>
                </a:lnTo>
                <a:lnTo>
                  <a:pt x="3196696" y="2668114"/>
                </a:lnTo>
                <a:lnTo>
                  <a:pt x="3169801" y="2687277"/>
                </a:lnTo>
                <a:lnTo>
                  <a:pt x="3142737" y="2706270"/>
                </a:lnTo>
                <a:lnTo>
                  <a:pt x="3140931" y="2706270"/>
                </a:lnTo>
                <a:lnTo>
                  <a:pt x="3137318" y="2708076"/>
                </a:lnTo>
                <a:close/>
              </a:path>
              <a:path w="3453765" h="3046095">
                <a:moveTo>
                  <a:pt x="801938" y="2632217"/>
                </a:moveTo>
                <a:lnTo>
                  <a:pt x="792908" y="2632217"/>
                </a:lnTo>
                <a:lnTo>
                  <a:pt x="791101" y="2630410"/>
                </a:lnTo>
                <a:lnTo>
                  <a:pt x="739625" y="2589546"/>
                </a:lnTo>
                <a:lnTo>
                  <a:pt x="713887" y="2568690"/>
                </a:lnTo>
                <a:lnTo>
                  <a:pt x="688150" y="2547326"/>
                </a:lnTo>
                <a:lnTo>
                  <a:pt x="682731" y="2543714"/>
                </a:lnTo>
                <a:lnTo>
                  <a:pt x="682731" y="2536489"/>
                </a:lnTo>
                <a:lnTo>
                  <a:pt x="689956" y="2525652"/>
                </a:lnTo>
                <a:lnTo>
                  <a:pt x="697180" y="2525652"/>
                </a:lnTo>
                <a:lnTo>
                  <a:pt x="702599" y="2529265"/>
                </a:lnTo>
                <a:lnTo>
                  <a:pt x="727293" y="2550628"/>
                </a:lnTo>
                <a:lnTo>
                  <a:pt x="752494" y="2571484"/>
                </a:lnTo>
                <a:lnTo>
                  <a:pt x="778035" y="2592001"/>
                </a:lnTo>
                <a:lnTo>
                  <a:pt x="803745" y="2612349"/>
                </a:lnTo>
                <a:lnTo>
                  <a:pt x="809163" y="2615961"/>
                </a:lnTo>
                <a:lnTo>
                  <a:pt x="809163" y="2623186"/>
                </a:lnTo>
                <a:lnTo>
                  <a:pt x="805551" y="2626798"/>
                </a:lnTo>
                <a:lnTo>
                  <a:pt x="805551" y="2630410"/>
                </a:lnTo>
                <a:lnTo>
                  <a:pt x="801938" y="2632217"/>
                </a:lnTo>
                <a:close/>
              </a:path>
              <a:path w="3453765" h="3046095">
                <a:moveTo>
                  <a:pt x="3348640" y="2547327"/>
                </a:moveTo>
                <a:lnTo>
                  <a:pt x="3341416" y="2547327"/>
                </a:lnTo>
                <a:lnTo>
                  <a:pt x="3339610" y="2545521"/>
                </a:lnTo>
                <a:lnTo>
                  <a:pt x="3335997" y="2543715"/>
                </a:lnTo>
                <a:lnTo>
                  <a:pt x="3332385" y="2538296"/>
                </a:lnTo>
                <a:lnTo>
                  <a:pt x="3332385" y="2532877"/>
                </a:lnTo>
                <a:lnTo>
                  <a:pt x="3337804" y="2527459"/>
                </a:lnTo>
                <a:lnTo>
                  <a:pt x="3362159" y="2505757"/>
                </a:lnTo>
                <a:lnTo>
                  <a:pt x="3386344" y="2483885"/>
                </a:lnTo>
                <a:lnTo>
                  <a:pt x="3410192" y="2461675"/>
                </a:lnTo>
                <a:lnTo>
                  <a:pt x="3433531" y="2438957"/>
                </a:lnTo>
                <a:lnTo>
                  <a:pt x="3437143" y="2435344"/>
                </a:lnTo>
                <a:lnTo>
                  <a:pt x="3444368" y="2435344"/>
                </a:lnTo>
                <a:lnTo>
                  <a:pt x="3449786" y="2438957"/>
                </a:lnTo>
                <a:lnTo>
                  <a:pt x="3453398" y="2442569"/>
                </a:lnTo>
                <a:lnTo>
                  <a:pt x="3453398" y="2449794"/>
                </a:lnTo>
                <a:lnTo>
                  <a:pt x="3426447" y="2478213"/>
                </a:lnTo>
                <a:lnTo>
                  <a:pt x="3378414" y="2523536"/>
                </a:lnTo>
                <a:lnTo>
                  <a:pt x="3354059" y="2545521"/>
                </a:lnTo>
                <a:lnTo>
                  <a:pt x="3348640" y="2547327"/>
                </a:lnTo>
                <a:close/>
              </a:path>
              <a:path w="3453765" h="3046095">
                <a:moveTo>
                  <a:pt x="603259" y="2458824"/>
                </a:moveTo>
                <a:lnTo>
                  <a:pt x="597841" y="2458824"/>
                </a:lnTo>
                <a:lnTo>
                  <a:pt x="594229" y="2455212"/>
                </a:lnTo>
                <a:lnTo>
                  <a:pt x="548397" y="2408026"/>
                </a:lnTo>
                <a:lnTo>
                  <a:pt x="503920" y="2359485"/>
                </a:lnTo>
                <a:lnTo>
                  <a:pt x="500308" y="2354066"/>
                </a:lnTo>
                <a:lnTo>
                  <a:pt x="500308" y="2348648"/>
                </a:lnTo>
                <a:lnTo>
                  <a:pt x="505726" y="2343229"/>
                </a:lnTo>
                <a:lnTo>
                  <a:pt x="511145" y="2339617"/>
                </a:lnTo>
                <a:lnTo>
                  <a:pt x="516563" y="2339617"/>
                </a:lnTo>
                <a:lnTo>
                  <a:pt x="521982" y="2345036"/>
                </a:lnTo>
                <a:lnTo>
                  <a:pt x="543966" y="2369391"/>
                </a:lnTo>
                <a:lnTo>
                  <a:pt x="566459" y="2393576"/>
                </a:lnTo>
                <a:lnTo>
                  <a:pt x="589290" y="2417424"/>
                </a:lnTo>
                <a:lnTo>
                  <a:pt x="612290" y="2440763"/>
                </a:lnTo>
                <a:lnTo>
                  <a:pt x="615903" y="2444375"/>
                </a:lnTo>
                <a:lnTo>
                  <a:pt x="615903" y="2451600"/>
                </a:lnTo>
                <a:lnTo>
                  <a:pt x="612290" y="2457018"/>
                </a:lnTo>
                <a:lnTo>
                  <a:pt x="606872" y="2457018"/>
                </a:lnTo>
                <a:lnTo>
                  <a:pt x="603259" y="2458824"/>
                </a:lnTo>
                <a:close/>
              </a:path>
              <a:path w="3453765" h="3046095">
                <a:moveTo>
                  <a:pt x="429867" y="2261952"/>
                </a:moveTo>
                <a:lnTo>
                  <a:pt x="424448" y="2261952"/>
                </a:lnTo>
                <a:lnTo>
                  <a:pt x="420836" y="2260145"/>
                </a:lnTo>
                <a:lnTo>
                  <a:pt x="379520" y="2205735"/>
                </a:lnTo>
                <a:lnTo>
                  <a:pt x="341365" y="2151775"/>
                </a:lnTo>
                <a:lnTo>
                  <a:pt x="337752" y="2146357"/>
                </a:lnTo>
                <a:lnTo>
                  <a:pt x="339558" y="2139132"/>
                </a:lnTo>
                <a:lnTo>
                  <a:pt x="344977" y="2137326"/>
                </a:lnTo>
                <a:lnTo>
                  <a:pt x="350395" y="2133714"/>
                </a:lnTo>
                <a:lnTo>
                  <a:pt x="357620" y="2135520"/>
                </a:lnTo>
                <a:lnTo>
                  <a:pt x="359426" y="2140938"/>
                </a:lnTo>
                <a:lnTo>
                  <a:pt x="377629" y="2168002"/>
                </a:lnTo>
                <a:lnTo>
                  <a:pt x="396679" y="2194897"/>
                </a:lnTo>
                <a:lnTo>
                  <a:pt x="416067" y="2221454"/>
                </a:lnTo>
                <a:lnTo>
                  <a:pt x="435286" y="2247502"/>
                </a:lnTo>
                <a:lnTo>
                  <a:pt x="438898" y="2252921"/>
                </a:lnTo>
                <a:lnTo>
                  <a:pt x="438898" y="2258339"/>
                </a:lnTo>
                <a:lnTo>
                  <a:pt x="436189" y="2260145"/>
                </a:lnTo>
                <a:lnTo>
                  <a:pt x="431673" y="2260145"/>
                </a:lnTo>
                <a:lnTo>
                  <a:pt x="429867" y="2261952"/>
                </a:lnTo>
                <a:close/>
              </a:path>
              <a:path w="3453765" h="3046095">
                <a:moveTo>
                  <a:pt x="433479" y="2261952"/>
                </a:moveTo>
                <a:lnTo>
                  <a:pt x="431673" y="2260145"/>
                </a:lnTo>
                <a:lnTo>
                  <a:pt x="436189" y="2260145"/>
                </a:lnTo>
                <a:lnTo>
                  <a:pt x="433479" y="2261952"/>
                </a:lnTo>
                <a:close/>
              </a:path>
              <a:path w="3453765" h="3046095">
                <a:moveTo>
                  <a:pt x="287179" y="2043405"/>
                </a:moveTo>
                <a:lnTo>
                  <a:pt x="278149" y="2043405"/>
                </a:lnTo>
                <a:lnTo>
                  <a:pt x="274536" y="2041598"/>
                </a:lnTo>
                <a:lnTo>
                  <a:pt x="272730" y="2037986"/>
                </a:lnTo>
                <a:lnTo>
                  <a:pt x="256503" y="2009257"/>
                </a:lnTo>
                <a:lnTo>
                  <a:pt x="240445" y="1980189"/>
                </a:lnTo>
                <a:lnTo>
                  <a:pt x="224725" y="1951121"/>
                </a:lnTo>
                <a:lnTo>
                  <a:pt x="209514" y="1922391"/>
                </a:lnTo>
                <a:lnTo>
                  <a:pt x="207708" y="1916973"/>
                </a:lnTo>
                <a:lnTo>
                  <a:pt x="209514" y="1909748"/>
                </a:lnTo>
                <a:lnTo>
                  <a:pt x="220351" y="1906136"/>
                </a:lnTo>
                <a:lnTo>
                  <a:pt x="227576" y="1907942"/>
                </a:lnTo>
                <a:lnTo>
                  <a:pt x="229382" y="1913360"/>
                </a:lnTo>
                <a:lnTo>
                  <a:pt x="259410" y="1971158"/>
                </a:lnTo>
                <a:lnTo>
                  <a:pt x="274847" y="2000226"/>
                </a:lnTo>
                <a:lnTo>
                  <a:pt x="290792" y="2028955"/>
                </a:lnTo>
                <a:lnTo>
                  <a:pt x="294404" y="2034374"/>
                </a:lnTo>
                <a:lnTo>
                  <a:pt x="292598" y="2041598"/>
                </a:lnTo>
                <a:lnTo>
                  <a:pt x="287179" y="2043405"/>
                </a:lnTo>
                <a:close/>
              </a:path>
              <a:path w="3453765" h="3046095">
                <a:moveTo>
                  <a:pt x="169778" y="1808602"/>
                </a:moveTo>
                <a:lnTo>
                  <a:pt x="160747" y="1808602"/>
                </a:lnTo>
                <a:lnTo>
                  <a:pt x="155329" y="1806796"/>
                </a:lnTo>
                <a:lnTo>
                  <a:pt x="153523" y="1801378"/>
                </a:lnTo>
                <a:lnTo>
                  <a:pt x="141359" y="1771266"/>
                </a:lnTo>
                <a:lnTo>
                  <a:pt x="129365" y="1740645"/>
                </a:lnTo>
                <a:lnTo>
                  <a:pt x="117710" y="1709686"/>
                </a:lnTo>
                <a:lnTo>
                  <a:pt x="106562" y="1678558"/>
                </a:lnTo>
                <a:lnTo>
                  <a:pt x="104756" y="1673139"/>
                </a:lnTo>
                <a:lnTo>
                  <a:pt x="108368" y="1665915"/>
                </a:lnTo>
                <a:lnTo>
                  <a:pt x="119205" y="1662302"/>
                </a:lnTo>
                <a:lnTo>
                  <a:pt x="126430" y="1665915"/>
                </a:lnTo>
                <a:lnTo>
                  <a:pt x="128236" y="1671333"/>
                </a:lnTo>
                <a:lnTo>
                  <a:pt x="139130" y="1702207"/>
                </a:lnTo>
                <a:lnTo>
                  <a:pt x="150362" y="1732743"/>
                </a:lnTo>
                <a:lnTo>
                  <a:pt x="162271" y="1763279"/>
                </a:lnTo>
                <a:lnTo>
                  <a:pt x="175197" y="1794153"/>
                </a:lnTo>
                <a:lnTo>
                  <a:pt x="177003" y="1799571"/>
                </a:lnTo>
                <a:lnTo>
                  <a:pt x="175197" y="1806796"/>
                </a:lnTo>
                <a:lnTo>
                  <a:pt x="169778" y="1808602"/>
                </a:lnTo>
                <a:close/>
              </a:path>
              <a:path w="3453765" h="3046095">
                <a:moveTo>
                  <a:pt x="86694" y="1559351"/>
                </a:moveTo>
                <a:lnTo>
                  <a:pt x="74051" y="1559351"/>
                </a:lnTo>
                <a:lnTo>
                  <a:pt x="70439" y="1555739"/>
                </a:lnTo>
                <a:lnTo>
                  <a:pt x="52603" y="1488684"/>
                </a:lnTo>
                <a:lnTo>
                  <a:pt x="37928" y="1423888"/>
                </a:lnTo>
                <a:lnTo>
                  <a:pt x="36122" y="1418469"/>
                </a:lnTo>
                <a:lnTo>
                  <a:pt x="39734" y="1413051"/>
                </a:lnTo>
                <a:lnTo>
                  <a:pt x="46959" y="1411245"/>
                </a:lnTo>
                <a:lnTo>
                  <a:pt x="52377" y="1409439"/>
                </a:lnTo>
                <a:lnTo>
                  <a:pt x="57796" y="1413051"/>
                </a:lnTo>
                <a:lnTo>
                  <a:pt x="59602" y="1420276"/>
                </a:lnTo>
                <a:lnTo>
                  <a:pt x="66403" y="1452476"/>
                </a:lnTo>
                <a:lnTo>
                  <a:pt x="73374" y="1484169"/>
                </a:lnTo>
                <a:lnTo>
                  <a:pt x="80683" y="1515523"/>
                </a:lnTo>
                <a:lnTo>
                  <a:pt x="88501" y="1546708"/>
                </a:lnTo>
                <a:lnTo>
                  <a:pt x="90307" y="1552126"/>
                </a:lnTo>
                <a:lnTo>
                  <a:pt x="86694" y="1559351"/>
                </a:lnTo>
                <a:close/>
              </a:path>
              <a:path w="3453765" h="3046095">
                <a:moveTo>
                  <a:pt x="28897" y="1302874"/>
                </a:moveTo>
                <a:lnTo>
                  <a:pt x="23478" y="1302874"/>
                </a:lnTo>
                <a:lnTo>
                  <a:pt x="18060" y="1299262"/>
                </a:lnTo>
                <a:lnTo>
                  <a:pt x="18060" y="1293843"/>
                </a:lnTo>
                <a:lnTo>
                  <a:pt x="14052" y="1261050"/>
                </a:lnTo>
                <a:lnTo>
                  <a:pt x="10384" y="1227918"/>
                </a:lnTo>
                <a:lnTo>
                  <a:pt x="7375" y="1194504"/>
                </a:lnTo>
                <a:lnTo>
                  <a:pt x="5417" y="1161993"/>
                </a:lnTo>
                <a:lnTo>
                  <a:pt x="5417" y="1156574"/>
                </a:lnTo>
                <a:lnTo>
                  <a:pt x="9029" y="1151156"/>
                </a:lnTo>
                <a:lnTo>
                  <a:pt x="21672" y="1151156"/>
                </a:lnTo>
                <a:lnTo>
                  <a:pt x="27091" y="1154768"/>
                </a:lnTo>
                <a:lnTo>
                  <a:pt x="27091" y="1161993"/>
                </a:lnTo>
                <a:lnTo>
                  <a:pt x="29853" y="1194786"/>
                </a:lnTo>
                <a:lnTo>
                  <a:pt x="32825" y="1227918"/>
                </a:lnTo>
                <a:lnTo>
                  <a:pt x="35980" y="1259526"/>
                </a:lnTo>
                <a:lnTo>
                  <a:pt x="39734" y="1292037"/>
                </a:lnTo>
                <a:lnTo>
                  <a:pt x="39734" y="1295650"/>
                </a:lnTo>
                <a:lnTo>
                  <a:pt x="36122" y="1301068"/>
                </a:lnTo>
                <a:lnTo>
                  <a:pt x="28897" y="1302874"/>
                </a:lnTo>
                <a:close/>
              </a:path>
              <a:path w="3453765" h="3046095">
                <a:moveTo>
                  <a:pt x="18060" y="1040980"/>
                </a:moveTo>
                <a:lnTo>
                  <a:pt x="5417" y="1040980"/>
                </a:lnTo>
                <a:lnTo>
                  <a:pt x="0" y="1035562"/>
                </a:lnTo>
                <a:lnTo>
                  <a:pt x="309" y="995825"/>
                </a:lnTo>
                <a:lnTo>
                  <a:pt x="2327" y="929759"/>
                </a:lnTo>
                <a:lnTo>
                  <a:pt x="3610" y="898292"/>
                </a:lnTo>
                <a:lnTo>
                  <a:pt x="3610" y="892873"/>
                </a:lnTo>
                <a:lnTo>
                  <a:pt x="9029" y="887455"/>
                </a:lnTo>
                <a:lnTo>
                  <a:pt x="19866" y="887455"/>
                </a:lnTo>
                <a:lnTo>
                  <a:pt x="25284" y="892873"/>
                </a:lnTo>
                <a:lnTo>
                  <a:pt x="25285" y="898292"/>
                </a:lnTo>
                <a:lnTo>
                  <a:pt x="23920" y="930803"/>
                </a:lnTo>
                <a:lnTo>
                  <a:pt x="22801" y="961734"/>
                </a:lnTo>
                <a:lnTo>
                  <a:pt x="21983" y="994047"/>
                </a:lnTo>
                <a:lnTo>
                  <a:pt x="21672" y="1026530"/>
                </a:lnTo>
                <a:lnTo>
                  <a:pt x="21671" y="1035562"/>
                </a:lnTo>
                <a:lnTo>
                  <a:pt x="18060" y="1040980"/>
                </a:lnTo>
                <a:close/>
              </a:path>
              <a:path w="3453765" h="3046095">
                <a:moveTo>
                  <a:pt x="34315" y="779085"/>
                </a:moveTo>
                <a:lnTo>
                  <a:pt x="21672" y="779085"/>
                </a:lnTo>
                <a:lnTo>
                  <a:pt x="18060" y="773666"/>
                </a:lnTo>
                <a:lnTo>
                  <a:pt x="18060" y="766441"/>
                </a:lnTo>
                <a:lnTo>
                  <a:pt x="22462" y="733930"/>
                </a:lnTo>
                <a:lnTo>
                  <a:pt x="33299" y="668908"/>
                </a:lnTo>
                <a:lnTo>
                  <a:pt x="41540" y="630979"/>
                </a:lnTo>
                <a:lnTo>
                  <a:pt x="46959" y="627366"/>
                </a:lnTo>
                <a:lnTo>
                  <a:pt x="52377" y="627366"/>
                </a:lnTo>
                <a:lnTo>
                  <a:pt x="57796" y="629172"/>
                </a:lnTo>
                <a:lnTo>
                  <a:pt x="61408" y="634591"/>
                </a:lnTo>
                <a:lnTo>
                  <a:pt x="61408" y="640009"/>
                </a:lnTo>
                <a:lnTo>
                  <a:pt x="54973" y="672492"/>
                </a:lnTo>
                <a:lnTo>
                  <a:pt x="49216" y="704806"/>
                </a:lnTo>
                <a:lnTo>
                  <a:pt x="44136" y="736781"/>
                </a:lnTo>
                <a:lnTo>
                  <a:pt x="39734" y="768248"/>
                </a:lnTo>
                <a:lnTo>
                  <a:pt x="37928" y="773666"/>
                </a:lnTo>
                <a:lnTo>
                  <a:pt x="34315" y="779085"/>
                </a:lnTo>
                <a:close/>
              </a:path>
              <a:path w="3453765" h="3046095">
                <a:moveTo>
                  <a:pt x="83082" y="520802"/>
                </a:moveTo>
                <a:lnTo>
                  <a:pt x="75857" y="520802"/>
                </a:lnTo>
                <a:lnTo>
                  <a:pt x="70439" y="518996"/>
                </a:lnTo>
                <a:lnTo>
                  <a:pt x="66826" y="513577"/>
                </a:lnTo>
                <a:lnTo>
                  <a:pt x="68633" y="506353"/>
                </a:lnTo>
                <a:lnTo>
                  <a:pt x="86243" y="443137"/>
                </a:lnTo>
                <a:lnTo>
                  <a:pt x="108368" y="374502"/>
                </a:lnTo>
                <a:lnTo>
                  <a:pt x="113787" y="370890"/>
                </a:lnTo>
                <a:lnTo>
                  <a:pt x="121012" y="374502"/>
                </a:lnTo>
                <a:lnTo>
                  <a:pt x="126430" y="376308"/>
                </a:lnTo>
                <a:lnTo>
                  <a:pt x="130042" y="381727"/>
                </a:lnTo>
                <a:lnTo>
                  <a:pt x="128236" y="388952"/>
                </a:lnTo>
                <a:lnTo>
                  <a:pt x="117738" y="420108"/>
                </a:lnTo>
                <a:lnTo>
                  <a:pt x="107917" y="451264"/>
                </a:lnTo>
                <a:lnTo>
                  <a:pt x="98773" y="482421"/>
                </a:lnTo>
                <a:lnTo>
                  <a:pt x="90307" y="513577"/>
                </a:lnTo>
                <a:lnTo>
                  <a:pt x="88501" y="517190"/>
                </a:lnTo>
                <a:lnTo>
                  <a:pt x="83082" y="520802"/>
                </a:lnTo>
                <a:close/>
              </a:path>
              <a:path w="3453765" h="3046095">
                <a:moveTo>
                  <a:pt x="167972" y="271550"/>
                </a:moveTo>
                <a:lnTo>
                  <a:pt x="158941" y="271550"/>
                </a:lnTo>
                <a:lnTo>
                  <a:pt x="153523" y="269744"/>
                </a:lnTo>
                <a:lnTo>
                  <a:pt x="149910" y="262520"/>
                </a:lnTo>
                <a:lnTo>
                  <a:pt x="153523" y="257101"/>
                </a:lnTo>
                <a:lnTo>
                  <a:pt x="166053" y="227017"/>
                </a:lnTo>
                <a:lnTo>
                  <a:pt x="179261" y="196594"/>
                </a:lnTo>
                <a:lnTo>
                  <a:pt x="193146" y="166172"/>
                </a:lnTo>
                <a:lnTo>
                  <a:pt x="207708" y="136088"/>
                </a:lnTo>
                <a:lnTo>
                  <a:pt x="209514" y="130669"/>
                </a:lnTo>
                <a:lnTo>
                  <a:pt x="216739" y="128863"/>
                </a:lnTo>
                <a:lnTo>
                  <a:pt x="227576" y="132475"/>
                </a:lnTo>
                <a:lnTo>
                  <a:pt x="229382" y="139700"/>
                </a:lnTo>
                <a:lnTo>
                  <a:pt x="227576" y="145118"/>
                </a:lnTo>
                <a:lnTo>
                  <a:pt x="213014" y="174920"/>
                </a:lnTo>
                <a:lnTo>
                  <a:pt x="199129" y="204722"/>
                </a:lnTo>
                <a:lnTo>
                  <a:pt x="185921" y="234524"/>
                </a:lnTo>
                <a:lnTo>
                  <a:pt x="173391" y="264326"/>
                </a:lnTo>
                <a:lnTo>
                  <a:pt x="171584" y="269744"/>
                </a:lnTo>
                <a:lnTo>
                  <a:pt x="167972" y="271550"/>
                </a:lnTo>
                <a:close/>
              </a:path>
              <a:path w="3453765" h="3046095">
                <a:moveTo>
                  <a:pt x="283567" y="34942"/>
                </a:moveTo>
                <a:lnTo>
                  <a:pt x="274536" y="34942"/>
                </a:lnTo>
                <a:lnTo>
                  <a:pt x="272730" y="33136"/>
                </a:lnTo>
                <a:lnTo>
                  <a:pt x="267312" y="29523"/>
                </a:lnTo>
                <a:lnTo>
                  <a:pt x="265505" y="24105"/>
                </a:lnTo>
                <a:lnTo>
                  <a:pt x="269118" y="18686"/>
                </a:lnTo>
                <a:lnTo>
                  <a:pt x="280029" y="0"/>
                </a:lnTo>
                <a:lnTo>
                  <a:pt x="306219" y="0"/>
                </a:lnTo>
                <a:lnTo>
                  <a:pt x="305552" y="1104"/>
                </a:lnTo>
                <a:lnTo>
                  <a:pt x="288986" y="29523"/>
                </a:lnTo>
                <a:lnTo>
                  <a:pt x="287179" y="33136"/>
                </a:lnTo>
                <a:lnTo>
                  <a:pt x="283567" y="34942"/>
                </a:lnTo>
                <a:close/>
              </a:path>
            </a:pathLst>
          </a:custGeom>
          <a:solidFill>
            <a:srgbClr val="000000">
              <a:alpha val="6862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Title 23">
            <a:extLst>
              <a:ext uri="{FF2B5EF4-FFF2-40B4-BE49-F238E27FC236}">
                <a16:creationId xmlns:a16="http://schemas.microsoft.com/office/drawing/2014/main" id="{400D1465-FAD3-45FD-BD94-C9020B9C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1071" y="1181101"/>
            <a:ext cx="12123129" cy="1384995"/>
          </a:xfrm>
        </p:spPr>
        <p:txBody>
          <a:bodyPr/>
          <a:lstStyle/>
          <a:p>
            <a:r>
              <a:rPr lang="en-US" dirty="0"/>
              <a:t>Input/Output</a:t>
            </a:r>
            <a:endParaRPr lang="en-IN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4132DCB-3DE2-400C-A4E0-2B0DFCAB3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1071" y="3046095"/>
            <a:ext cx="9632548" cy="1477328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b="0" i="0" dirty="0">
                <a:solidFill>
                  <a:srgbClr val="111111"/>
                </a:solidFill>
                <a:effectLst/>
                <a:latin typeface="Roboto" panose="020B0604020202020204" pitchFamily="2" charset="0"/>
              </a:rPr>
              <a:t>Input </a:t>
            </a:r>
          </a:p>
          <a:p>
            <a:pPr marL="914400" lvl="1" indent="-457200" algn="just"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rgbClr val="111111"/>
                </a:solidFill>
                <a:latin typeface="Roboto" panose="020B0604020202020204" pitchFamily="2" charset="0"/>
              </a:rPr>
              <a:t>Video Frames</a:t>
            </a:r>
            <a:endParaRPr lang="en-US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  <a:p>
            <a:pPr algn="just"/>
            <a:endParaRPr lang="en-IN" sz="3200" b="0" i="0" dirty="0">
              <a:solidFill>
                <a:srgbClr val="111111"/>
              </a:solidFill>
              <a:effectLst/>
              <a:latin typeface="Roboto" panose="020B0604020202020204" pitchFamily="2" charset="0"/>
            </a:endParaRPr>
          </a:p>
        </p:txBody>
      </p:sp>
      <p:sp>
        <p:nvSpPr>
          <p:cNvPr id="13" name="Text Placeholder 24">
            <a:extLst>
              <a:ext uri="{FF2B5EF4-FFF2-40B4-BE49-F238E27FC236}">
                <a16:creationId xmlns:a16="http://schemas.microsoft.com/office/drawing/2014/main" id="{55D1168A-9146-41F1-B55D-217F4F33F373}"/>
              </a:ext>
            </a:extLst>
          </p:cNvPr>
          <p:cNvSpPr txBox="1">
            <a:spLocks/>
          </p:cNvSpPr>
          <p:nvPr/>
        </p:nvSpPr>
        <p:spPr>
          <a:xfrm>
            <a:off x="2431070" y="5755958"/>
            <a:ext cx="10757701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b="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3200" kern="0" dirty="0">
                <a:solidFill>
                  <a:srgbClr val="111111"/>
                </a:solidFill>
                <a:latin typeface="Roboto" panose="020B0604020202020204" pitchFamily="2" charset="0"/>
              </a:rPr>
              <a:t>Output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3200" kern="0" dirty="0">
                <a:solidFill>
                  <a:srgbClr val="111111"/>
                </a:solidFill>
                <a:latin typeface="Roboto" panose="020B0604020202020204" pitchFamily="2" charset="0"/>
              </a:rPr>
              <a:t>Video frames indicating detected facial emotion. </a:t>
            </a:r>
          </a:p>
          <a:p>
            <a:pPr algn="just"/>
            <a:endParaRPr lang="en-IN" sz="3200" kern="0" dirty="0">
              <a:solidFill>
                <a:srgbClr val="111111"/>
              </a:solidFill>
              <a:latin typeface="Roboto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305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</TotalTime>
  <Words>808</Words>
  <Application>Microsoft Office PowerPoint</Application>
  <PresentationFormat>Custom</PresentationFormat>
  <Paragraphs>98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Courier New</vt:lpstr>
      <vt:lpstr>Roboto</vt:lpstr>
      <vt:lpstr>Wingdings</vt:lpstr>
      <vt:lpstr>Office Theme</vt:lpstr>
      <vt:lpstr>PowerPoint Presentation</vt:lpstr>
      <vt:lpstr>Course Name : Mini Project Course Code : CSD317</vt:lpstr>
      <vt:lpstr>Contents</vt:lpstr>
      <vt:lpstr>Problem Description</vt:lpstr>
      <vt:lpstr>Problem Description</vt:lpstr>
      <vt:lpstr>Problem Description</vt:lpstr>
      <vt:lpstr>Problem Description</vt:lpstr>
      <vt:lpstr>PowerPoint Presentation</vt:lpstr>
      <vt:lpstr>Input/Output</vt:lpstr>
      <vt:lpstr>Problem Solution</vt:lpstr>
      <vt:lpstr>Problem Solution</vt:lpstr>
      <vt:lpstr>Problem Solution</vt:lpstr>
      <vt:lpstr>Problem Solution</vt:lpstr>
      <vt:lpstr>Snapshots</vt:lpstr>
      <vt:lpstr>Snapshots</vt:lpstr>
      <vt:lpstr>Snapshots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design</dc:title>
  <dc:creator>M</dc:creator>
  <cp:keywords>DAE_CnxfVt4,BAE_CoqS0iY</cp:keywords>
  <cp:lastModifiedBy>KISHOR HANGE</cp:lastModifiedBy>
  <cp:revision>3</cp:revision>
  <dcterms:created xsi:type="dcterms:W3CDTF">2022-04-27T02:27:09Z</dcterms:created>
  <dcterms:modified xsi:type="dcterms:W3CDTF">2022-04-27T07:15:47Z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2022-04-27T00:00:00Z</vt:filetime>
  </property>
  <property fmtid="{D5CDD505-2E9C-101B-9397-08002B2CF9AE}" pid="3" name="Creator">
    <vt:lpwstr>Canva</vt:lpwstr>
  </property>
  <property fmtid="{D5CDD505-2E9C-101B-9397-08002B2CF9AE}" pid="4" name="LastSaved">
    <vt:filetime>2022-04-27T00:00:00Z</vt:filetime>
  </property>
</Properties>
</file>